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handoutMasterIdLst>
    <p:handoutMasterId r:id="rId26"/>
  </p:handoutMasterIdLst>
  <p:sldIdLst>
    <p:sldId id="453" r:id="rId5"/>
    <p:sldId id="304" r:id="rId6"/>
    <p:sldId id="380" r:id="rId7"/>
    <p:sldId id="350" r:id="rId8"/>
    <p:sldId id="357" r:id="rId9"/>
    <p:sldId id="442" r:id="rId10"/>
    <p:sldId id="443" r:id="rId11"/>
    <p:sldId id="444" r:id="rId12"/>
    <p:sldId id="363" r:id="rId13"/>
    <p:sldId id="441" r:id="rId14"/>
    <p:sldId id="445" r:id="rId15"/>
    <p:sldId id="451" r:id="rId16"/>
    <p:sldId id="361" r:id="rId17"/>
    <p:sldId id="446" r:id="rId18"/>
    <p:sldId id="447" r:id="rId19"/>
    <p:sldId id="448" r:id="rId20"/>
    <p:sldId id="449" r:id="rId21"/>
    <p:sldId id="450" r:id="rId22"/>
    <p:sldId id="384" r:id="rId23"/>
    <p:sldId id="349" r:id="rId24"/>
  </p:sldIdLst>
  <p:sldSz cx="9144000" cy="5143500" type="screen16x9"/>
  <p:notesSz cx="7010400" cy="9296400"/>
  <p:defaultTextStyle>
    <a:defPPr>
      <a:defRPr lang="en-GB"/>
    </a:defPPr>
    <a:lvl1pPr algn="l" defTabSz="457200" rtl="0" fontAlgn="base">
      <a:spcBef>
        <a:spcPct val="0"/>
      </a:spcBef>
      <a:spcAft>
        <a:spcPct val="0"/>
      </a:spcAft>
      <a:defRPr sz="2400" kern="1200">
        <a:solidFill>
          <a:schemeClr val="tx1"/>
        </a:solidFill>
        <a:latin typeface="Arial" panose="020B0604020202020204" pitchFamily="34" charset="0"/>
        <a:ea typeface="ヒラギノ角ゴ Pro W3"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ヒラギノ角ゴ Pro W3"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ヒラギノ角ゴ Pro W3"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ヒラギノ角ゴ Pro W3"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ヒラギノ角ゴ Pro W3"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C88C"/>
    <a:srgbClr val="DBB1B9"/>
    <a:srgbClr val="80C7D6"/>
    <a:srgbClr val="0C4393"/>
    <a:srgbClr val="E92920"/>
    <a:srgbClr val="138939"/>
    <a:srgbClr val="E82404"/>
    <a:srgbClr val="83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63742" autoAdjust="0"/>
  </p:normalViewPr>
  <p:slideViewPr>
    <p:cSldViewPr snapToObjects="1">
      <p:cViewPr varScale="1">
        <p:scale>
          <a:sx n="94" d="100"/>
          <a:sy n="94" d="100"/>
        </p:scale>
        <p:origin x="2232" y="7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6" d="100"/>
          <a:sy n="86" d="100"/>
        </p:scale>
        <p:origin x="3786" y="7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gie Rice" userId="60eca1c1-a44a-49da-842f-d5561a0e0dda" providerId="ADAL" clId="{B5AFA29C-7AB5-4BC9-B25C-563CE261CEE2}"/>
    <pc:docChg chg="undo custSel addSld delSld modSld sldOrd delMainMaster modNotesMaster modHandout">
      <pc:chgData name="Aggie Rice" userId="60eca1c1-a44a-49da-842f-d5561a0e0dda" providerId="ADAL" clId="{B5AFA29C-7AB5-4BC9-B25C-563CE261CEE2}" dt="2024-04-24T10:51:06.014" v="11699"/>
      <pc:docMkLst>
        <pc:docMk/>
      </pc:docMkLst>
      <pc:sldChg chg="modSp mod modNotesTx">
        <pc:chgData name="Aggie Rice" userId="60eca1c1-a44a-49da-842f-d5561a0e0dda" providerId="ADAL" clId="{B5AFA29C-7AB5-4BC9-B25C-563CE261CEE2}" dt="2023-08-09T11:06:23.324" v="80" actId="20577"/>
        <pc:sldMkLst>
          <pc:docMk/>
          <pc:sldMk cId="0" sldId="304"/>
        </pc:sldMkLst>
        <pc:spChg chg="mod">
          <ac:chgData name="Aggie Rice" userId="60eca1c1-a44a-49da-842f-d5561a0e0dda" providerId="ADAL" clId="{B5AFA29C-7AB5-4BC9-B25C-563CE261CEE2}" dt="2023-08-09T11:05:46.807" v="15" actId="20577"/>
          <ac:spMkLst>
            <pc:docMk/>
            <pc:sldMk cId="0" sldId="304"/>
            <ac:spMk id="18434" creationId="{BB72867A-9593-4510-B8FA-987EEDE5F700}"/>
          </ac:spMkLst>
        </pc:spChg>
      </pc:sldChg>
      <pc:sldChg chg="del">
        <pc:chgData name="Aggie Rice" userId="60eca1c1-a44a-49da-842f-d5561a0e0dda" providerId="ADAL" clId="{B5AFA29C-7AB5-4BC9-B25C-563CE261CEE2}" dt="2023-08-29T13:05:28.095" v="9103" actId="2696"/>
        <pc:sldMkLst>
          <pc:docMk/>
          <pc:sldMk cId="0" sldId="346"/>
        </pc:sldMkLst>
      </pc:sldChg>
      <pc:sldChg chg="del">
        <pc:chgData name="Aggie Rice" userId="60eca1c1-a44a-49da-842f-d5561a0e0dda" providerId="ADAL" clId="{B5AFA29C-7AB5-4BC9-B25C-563CE261CEE2}" dt="2023-08-29T13:05:28.095" v="9103" actId="2696"/>
        <pc:sldMkLst>
          <pc:docMk/>
          <pc:sldMk cId="0" sldId="348"/>
        </pc:sldMkLst>
      </pc:sldChg>
      <pc:sldChg chg="modSp mod">
        <pc:chgData name="Aggie Rice" userId="60eca1c1-a44a-49da-842f-d5561a0e0dda" providerId="ADAL" clId="{B5AFA29C-7AB5-4BC9-B25C-563CE261CEE2}" dt="2023-09-19T14:14:35.498" v="11676" actId="20577"/>
        <pc:sldMkLst>
          <pc:docMk/>
          <pc:sldMk cId="0" sldId="350"/>
        </pc:sldMkLst>
        <pc:spChg chg="mod">
          <ac:chgData name="Aggie Rice" userId="60eca1c1-a44a-49da-842f-d5561a0e0dda" providerId="ADAL" clId="{B5AFA29C-7AB5-4BC9-B25C-563CE261CEE2}" dt="2023-08-09T11:09:18.843" v="771" actId="27636"/>
          <ac:spMkLst>
            <pc:docMk/>
            <pc:sldMk cId="0" sldId="350"/>
            <ac:spMk id="2" creationId="{607AA311-A506-DED7-1ADE-7C2034C38A2D}"/>
          </ac:spMkLst>
        </pc:spChg>
        <pc:spChg chg="mod">
          <ac:chgData name="Aggie Rice" userId="60eca1c1-a44a-49da-842f-d5561a0e0dda" providerId="ADAL" clId="{B5AFA29C-7AB5-4BC9-B25C-563CE261CEE2}" dt="2023-09-19T14:14:35.498" v="11676" actId="20577"/>
          <ac:spMkLst>
            <pc:docMk/>
            <pc:sldMk cId="0" sldId="350"/>
            <ac:spMk id="3" creationId="{E048D618-31EC-2D6B-349F-43478559C360}"/>
          </ac:spMkLst>
        </pc:spChg>
      </pc:sldChg>
      <pc:sldChg chg="del">
        <pc:chgData name="Aggie Rice" userId="60eca1c1-a44a-49da-842f-d5561a0e0dda" providerId="ADAL" clId="{B5AFA29C-7AB5-4BC9-B25C-563CE261CEE2}" dt="2023-08-29T13:05:28.095" v="9103" actId="2696"/>
        <pc:sldMkLst>
          <pc:docMk/>
          <pc:sldMk cId="0" sldId="356"/>
        </pc:sldMkLst>
      </pc:sldChg>
      <pc:sldChg chg="modSp mod modNotes modNotesTx">
        <pc:chgData name="Aggie Rice" userId="60eca1c1-a44a-49da-842f-d5561a0e0dda" providerId="ADAL" clId="{B5AFA29C-7AB5-4BC9-B25C-563CE261CEE2}" dt="2023-09-19T14:14:29.292" v="11674" actId="20577"/>
        <pc:sldMkLst>
          <pc:docMk/>
          <pc:sldMk cId="2153399352" sldId="357"/>
        </pc:sldMkLst>
        <pc:spChg chg="mod">
          <ac:chgData name="Aggie Rice" userId="60eca1c1-a44a-49da-842f-d5561a0e0dda" providerId="ADAL" clId="{B5AFA29C-7AB5-4BC9-B25C-563CE261CEE2}" dt="2023-09-19T14:14:29.292" v="11674" actId="20577"/>
          <ac:spMkLst>
            <pc:docMk/>
            <pc:sldMk cId="2153399352" sldId="357"/>
            <ac:spMk id="4" creationId="{20A515B9-2C6B-4557-9918-63EA14C63E2E}"/>
          </ac:spMkLst>
        </pc:spChg>
        <pc:spChg chg="mod">
          <ac:chgData name="Aggie Rice" userId="60eca1c1-a44a-49da-842f-d5561a0e0dda" providerId="ADAL" clId="{B5AFA29C-7AB5-4BC9-B25C-563CE261CEE2}" dt="2023-09-19T14:13:50.755" v="11672" actId="20577"/>
          <ac:spMkLst>
            <pc:docMk/>
            <pc:sldMk cId="2153399352" sldId="357"/>
            <ac:spMk id="22530" creationId="{78ED7148-8280-45FB-8679-6BC6C11DAA6C}"/>
          </ac:spMkLst>
        </pc:spChg>
      </pc:sldChg>
      <pc:sldChg chg="addSp delSp modSp del mod delAnim chgLayout modNotesTx">
        <pc:chgData name="Aggie Rice" userId="60eca1c1-a44a-49da-842f-d5561a0e0dda" providerId="ADAL" clId="{B5AFA29C-7AB5-4BC9-B25C-563CE261CEE2}" dt="2023-08-09T14:47:45.430" v="3873" actId="2696"/>
        <pc:sldMkLst>
          <pc:docMk/>
          <pc:sldMk cId="1379857537" sldId="359"/>
        </pc:sldMkLst>
        <pc:spChg chg="add del mod">
          <ac:chgData name="Aggie Rice" userId="60eca1c1-a44a-49da-842f-d5561a0e0dda" providerId="ADAL" clId="{B5AFA29C-7AB5-4BC9-B25C-563CE261CEE2}" dt="2023-08-09T11:13:22.319" v="1736" actId="478"/>
          <ac:spMkLst>
            <pc:docMk/>
            <pc:sldMk cId="1379857537" sldId="359"/>
            <ac:spMk id="3" creationId="{364330CE-4A85-1DB0-A773-565353911DA4}"/>
          </ac:spMkLst>
        </pc:spChg>
        <pc:spChg chg="add del mod ord">
          <ac:chgData name="Aggie Rice" userId="60eca1c1-a44a-49da-842f-d5561a0e0dda" providerId="ADAL" clId="{B5AFA29C-7AB5-4BC9-B25C-563CE261CEE2}" dt="2023-08-09T11:13:50.683" v="1748" actId="700"/>
          <ac:spMkLst>
            <pc:docMk/>
            <pc:sldMk cId="1379857537" sldId="359"/>
            <ac:spMk id="5" creationId="{289D2420-DA93-8092-BEE9-6D019E9ADD7D}"/>
          </ac:spMkLst>
        </pc:spChg>
        <pc:spChg chg="add del mod ord">
          <ac:chgData name="Aggie Rice" userId="60eca1c1-a44a-49da-842f-d5561a0e0dda" providerId="ADAL" clId="{B5AFA29C-7AB5-4BC9-B25C-563CE261CEE2}" dt="2023-08-09T11:13:50.683" v="1748" actId="700"/>
          <ac:spMkLst>
            <pc:docMk/>
            <pc:sldMk cId="1379857537" sldId="359"/>
            <ac:spMk id="6" creationId="{47A2C3D6-753B-D045-0807-3919DC7FB6FA}"/>
          </ac:spMkLst>
        </pc:spChg>
        <pc:spChg chg="add del mod ord">
          <ac:chgData name="Aggie Rice" userId="60eca1c1-a44a-49da-842f-d5561a0e0dda" providerId="ADAL" clId="{B5AFA29C-7AB5-4BC9-B25C-563CE261CEE2}" dt="2023-08-09T11:13:50.683" v="1748" actId="700"/>
          <ac:spMkLst>
            <pc:docMk/>
            <pc:sldMk cId="1379857537" sldId="359"/>
            <ac:spMk id="7" creationId="{E6E67942-5A9D-A50B-D6E1-A5B04CEC70F4}"/>
          </ac:spMkLst>
        </pc:spChg>
        <pc:spChg chg="add mod ord">
          <ac:chgData name="Aggie Rice" userId="60eca1c1-a44a-49da-842f-d5561a0e0dda" providerId="ADAL" clId="{B5AFA29C-7AB5-4BC9-B25C-563CE261CEE2}" dt="2023-08-09T11:20:16.513" v="2741" actId="20577"/>
          <ac:spMkLst>
            <pc:docMk/>
            <pc:sldMk cId="1379857537" sldId="359"/>
            <ac:spMk id="8" creationId="{0C115DC5-9A24-1262-F8B9-5EB25CC3A564}"/>
          </ac:spMkLst>
        </pc:spChg>
        <pc:spChg chg="add del mod ord">
          <ac:chgData name="Aggie Rice" userId="60eca1c1-a44a-49da-842f-d5561a0e0dda" providerId="ADAL" clId="{B5AFA29C-7AB5-4BC9-B25C-563CE261CEE2}" dt="2023-08-09T11:20:34.640" v="2749" actId="478"/>
          <ac:spMkLst>
            <pc:docMk/>
            <pc:sldMk cId="1379857537" sldId="359"/>
            <ac:spMk id="9" creationId="{53D515A5-BABB-EBD2-8E54-1E63571C5441}"/>
          </ac:spMkLst>
        </pc:spChg>
        <pc:spChg chg="add mod ord">
          <ac:chgData name="Aggie Rice" userId="60eca1c1-a44a-49da-842f-d5561a0e0dda" providerId="ADAL" clId="{B5AFA29C-7AB5-4BC9-B25C-563CE261CEE2}" dt="2023-08-09T11:13:50.683" v="1748" actId="700"/>
          <ac:spMkLst>
            <pc:docMk/>
            <pc:sldMk cId="1379857537" sldId="359"/>
            <ac:spMk id="11" creationId="{924EA06B-61F3-6C01-4FAD-63A882F95225}"/>
          </ac:spMkLst>
        </pc:spChg>
        <pc:spChg chg="add del mod">
          <ac:chgData name="Aggie Rice" userId="60eca1c1-a44a-49da-842f-d5561a0e0dda" providerId="ADAL" clId="{B5AFA29C-7AB5-4BC9-B25C-563CE261CEE2}" dt="2023-08-09T14:05:06.123" v="2897" actId="478"/>
          <ac:spMkLst>
            <pc:docMk/>
            <pc:sldMk cId="1379857537" sldId="359"/>
            <ac:spMk id="12" creationId="{0A864C60-4918-AA61-72B1-A8F78C506956}"/>
          </ac:spMkLst>
        </pc:spChg>
        <pc:spChg chg="mod ord">
          <ac:chgData name="Aggie Rice" userId="60eca1c1-a44a-49da-842f-d5561a0e0dda" providerId="ADAL" clId="{B5AFA29C-7AB5-4BC9-B25C-563CE261CEE2}" dt="2023-08-09T11:13:50.683" v="1748" actId="700"/>
          <ac:spMkLst>
            <pc:docMk/>
            <pc:sldMk cId="1379857537" sldId="359"/>
            <ac:spMk id="24581" creationId="{C574B37E-0604-42A6-A05F-CB7B9D0389D1}"/>
          </ac:spMkLst>
        </pc:spChg>
        <pc:spChg chg="del mod ord">
          <ac:chgData name="Aggie Rice" userId="60eca1c1-a44a-49da-842f-d5561a0e0dda" providerId="ADAL" clId="{B5AFA29C-7AB5-4BC9-B25C-563CE261CEE2}" dt="2023-08-09T11:13:32.136" v="1737" actId="700"/>
          <ac:spMkLst>
            <pc:docMk/>
            <pc:sldMk cId="1379857537" sldId="359"/>
            <ac:spMk id="24588" creationId="{A7263556-923D-7FD1-956E-299B358CEC2C}"/>
          </ac:spMkLst>
        </pc:spChg>
        <pc:picChg chg="del">
          <ac:chgData name="Aggie Rice" userId="60eca1c1-a44a-49da-842f-d5561a0e0dda" providerId="ADAL" clId="{B5AFA29C-7AB5-4BC9-B25C-563CE261CEE2}" dt="2023-08-09T11:13:05.691" v="1714" actId="478"/>
          <ac:picMkLst>
            <pc:docMk/>
            <pc:sldMk cId="1379857537" sldId="359"/>
            <ac:picMk id="4" creationId="{ED8B7CD3-4B34-4C51-A564-38D4B63D04F6}"/>
          </ac:picMkLst>
        </pc:picChg>
        <pc:picChg chg="add del">
          <ac:chgData name="Aggie Rice" userId="60eca1c1-a44a-49da-842f-d5561a0e0dda" providerId="ADAL" clId="{B5AFA29C-7AB5-4BC9-B25C-563CE261CEE2}" dt="2023-08-09T14:33:14.014" v="2899"/>
          <ac:picMkLst>
            <pc:docMk/>
            <pc:sldMk cId="1379857537" sldId="359"/>
            <ac:picMk id="13" creationId="{E3D0741C-A397-C675-A1BC-2DC896F4E625}"/>
          </ac:picMkLst>
        </pc:picChg>
      </pc:sldChg>
      <pc:sldChg chg="modSp mod modNotesTx">
        <pc:chgData name="Aggie Rice" userId="60eca1c1-a44a-49da-842f-d5561a0e0dda" providerId="ADAL" clId="{B5AFA29C-7AB5-4BC9-B25C-563CE261CEE2}" dt="2023-08-29T12:56:09.573" v="8421" actId="20577"/>
        <pc:sldMkLst>
          <pc:docMk/>
          <pc:sldMk cId="3056040940" sldId="361"/>
        </pc:sldMkLst>
        <pc:spChg chg="mod">
          <ac:chgData name="Aggie Rice" userId="60eca1c1-a44a-49da-842f-d5561a0e0dda" providerId="ADAL" clId="{B5AFA29C-7AB5-4BC9-B25C-563CE261CEE2}" dt="2023-08-29T12:55:56.505" v="8399" actId="20577"/>
          <ac:spMkLst>
            <pc:docMk/>
            <pc:sldMk cId="3056040940" sldId="361"/>
            <ac:spMk id="8" creationId="{2A442BC0-C3B8-799B-5F47-C4BDA4EE66DE}"/>
          </ac:spMkLst>
        </pc:spChg>
      </pc:sldChg>
      <pc:sldChg chg="delSp del mod delAnim modNotesTx">
        <pc:chgData name="Aggie Rice" userId="60eca1c1-a44a-49da-842f-d5561a0e0dda" providerId="ADAL" clId="{B5AFA29C-7AB5-4BC9-B25C-563CE261CEE2}" dt="2023-08-29T13:05:17.242" v="9102" actId="2696"/>
        <pc:sldMkLst>
          <pc:docMk/>
          <pc:sldMk cId="4239658102" sldId="362"/>
        </pc:sldMkLst>
        <pc:picChg chg="del">
          <ac:chgData name="Aggie Rice" userId="60eca1c1-a44a-49da-842f-d5561a0e0dda" providerId="ADAL" clId="{B5AFA29C-7AB5-4BC9-B25C-563CE261CEE2}" dt="2023-08-29T13:05:02.423" v="9100" actId="478"/>
          <ac:picMkLst>
            <pc:docMk/>
            <pc:sldMk cId="4239658102" sldId="362"/>
            <ac:picMk id="2" creationId="{1E979BAE-0335-49BB-A798-0DB83C69D2E6}"/>
          </ac:picMkLst>
        </pc:picChg>
      </pc:sldChg>
      <pc:sldChg chg="ord modNotesTx">
        <pc:chgData name="Aggie Rice" userId="60eca1c1-a44a-49da-842f-d5561a0e0dda" providerId="ADAL" clId="{B5AFA29C-7AB5-4BC9-B25C-563CE261CEE2}" dt="2023-09-11T08:26:44.981" v="10552"/>
        <pc:sldMkLst>
          <pc:docMk/>
          <pc:sldMk cId="3922907814" sldId="363"/>
        </pc:sldMkLst>
      </pc:sldChg>
      <pc:sldChg chg="del">
        <pc:chgData name="Aggie Rice" userId="60eca1c1-a44a-49da-842f-d5561a0e0dda" providerId="ADAL" clId="{B5AFA29C-7AB5-4BC9-B25C-563CE261CEE2}" dt="2023-08-29T13:05:28.095" v="9103" actId="2696"/>
        <pc:sldMkLst>
          <pc:docMk/>
          <pc:sldMk cId="580836179" sldId="364"/>
        </pc:sldMkLst>
      </pc:sldChg>
      <pc:sldChg chg="del">
        <pc:chgData name="Aggie Rice" userId="60eca1c1-a44a-49da-842f-d5561a0e0dda" providerId="ADAL" clId="{B5AFA29C-7AB5-4BC9-B25C-563CE261CEE2}" dt="2023-08-29T13:05:28.095" v="9103" actId="2696"/>
        <pc:sldMkLst>
          <pc:docMk/>
          <pc:sldMk cId="1525696823" sldId="367"/>
        </pc:sldMkLst>
      </pc:sldChg>
      <pc:sldChg chg="del">
        <pc:chgData name="Aggie Rice" userId="60eca1c1-a44a-49da-842f-d5561a0e0dda" providerId="ADAL" clId="{B5AFA29C-7AB5-4BC9-B25C-563CE261CEE2}" dt="2023-08-29T13:05:28.095" v="9103" actId="2696"/>
        <pc:sldMkLst>
          <pc:docMk/>
          <pc:sldMk cId="464409731" sldId="368"/>
        </pc:sldMkLst>
      </pc:sldChg>
      <pc:sldChg chg="del">
        <pc:chgData name="Aggie Rice" userId="60eca1c1-a44a-49da-842f-d5561a0e0dda" providerId="ADAL" clId="{B5AFA29C-7AB5-4BC9-B25C-563CE261CEE2}" dt="2023-08-29T13:05:28.095" v="9103" actId="2696"/>
        <pc:sldMkLst>
          <pc:docMk/>
          <pc:sldMk cId="1047855692" sldId="369"/>
        </pc:sldMkLst>
      </pc:sldChg>
      <pc:sldChg chg="del">
        <pc:chgData name="Aggie Rice" userId="60eca1c1-a44a-49da-842f-d5561a0e0dda" providerId="ADAL" clId="{B5AFA29C-7AB5-4BC9-B25C-563CE261CEE2}" dt="2023-08-29T13:05:28.095" v="9103" actId="2696"/>
        <pc:sldMkLst>
          <pc:docMk/>
          <pc:sldMk cId="4021242401" sldId="370"/>
        </pc:sldMkLst>
      </pc:sldChg>
      <pc:sldChg chg="del">
        <pc:chgData name="Aggie Rice" userId="60eca1c1-a44a-49da-842f-d5561a0e0dda" providerId="ADAL" clId="{B5AFA29C-7AB5-4BC9-B25C-563CE261CEE2}" dt="2023-08-29T13:05:28.095" v="9103" actId="2696"/>
        <pc:sldMkLst>
          <pc:docMk/>
          <pc:sldMk cId="1176946311" sldId="371"/>
        </pc:sldMkLst>
      </pc:sldChg>
      <pc:sldChg chg="del">
        <pc:chgData name="Aggie Rice" userId="60eca1c1-a44a-49da-842f-d5561a0e0dda" providerId="ADAL" clId="{B5AFA29C-7AB5-4BC9-B25C-563CE261CEE2}" dt="2023-08-29T13:05:28.095" v="9103" actId="2696"/>
        <pc:sldMkLst>
          <pc:docMk/>
          <pc:sldMk cId="353637713" sldId="372"/>
        </pc:sldMkLst>
      </pc:sldChg>
      <pc:sldChg chg="del">
        <pc:chgData name="Aggie Rice" userId="60eca1c1-a44a-49da-842f-d5561a0e0dda" providerId="ADAL" clId="{B5AFA29C-7AB5-4BC9-B25C-563CE261CEE2}" dt="2023-08-29T13:05:28.095" v="9103" actId="2696"/>
        <pc:sldMkLst>
          <pc:docMk/>
          <pc:sldMk cId="743477701" sldId="373"/>
        </pc:sldMkLst>
      </pc:sldChg>
      <pc:sldChg chg="del">
        <pc:chgData name="Aggie Rice" userId="60eca1c1-a44a-49da-842f-d5561a0e0dda" providerId="ADAL" clId="{B5AFA29C-7AB5-4BC9-B25C-563CE261CEE2}" dt="2023-08-29T13:05:28.095" v="9103" actId="2696"/>
        <pc:sldMkLst>
          <pc:docMk/>
          <pc:sldMk cId="3196293743" sldId="374"/>
        </pc:sldMkLst>
      </pc:sldChg>
      <pc:sldChg chg="del">
        <pc:chgData name="Aggie Rice" userId="60eca1c1-a44a-49da-842f-d5561a0e0dda" providerId="ADAL" clId="{B5AFA29C-7AB5-4BC9-B25C-563CE261CEE2}" dt="2023-08-29T13:05:28.095" v="9103" actId="2696"/>
        <pc:sldMkLst>
          <pc:docMk/>
          <pc:sldMk cId="196920017" sldId="375"/>
        </pc:sldMkLst>
      </pc:sldChg>
      <pc:sldChg chg="delSp modSp del mod modNotesTx">
        <pc:chgData name="Aggie Rice" userId="60eca1c1-a44a-49da-842f-d5561a0e0dda" providerId="ADAL" clId="{B5AFA29C-7AB5-4BC9-B25C-563CE261CEE2}" dt="2023-08-29T12:42:01.706" v="6321" actId="2696"/>
        <pc:sldMkLst>
          <pc:docMk/>
          <pc:sldMk cId="846499895" sldId="376"/>
        </pc:sldMkLst>
        <pc:spChg chg="mod">
          <ac:chgData name="Aggie Rice" userId="60eca1c1-a44a-49da-842f-d5561a0e0dda" providerId="ADAL" clId="{B5AFA29C-7AB5-4BC9-B25C-563CE261CEE2}" dt="2023-08-09T14:55:47.907" v="5230" actId="20577"/>
          <ac:spMkLst>
            <pc:docMk/>
            <pc:sldMk cId="846499895" sldId="376"/>
            <ac:spMk id="9" creationId="{C14B09EA-43CD-0A7B-A5D6-7E7097FEE7B3}"/>
          </ac:spMkLst>
        </pc:spChg>
        <pc:spChg chg="mod">
          <ac:chgData name="Aggie Rice" userId="60eca1c1-a44a-49da-842f-d5561a0e0dda" providerId="ADAL" clId="{B5AFA29C-7AB5-4BC9-B25C-563CE261CEE2}" dt="2023-08-09T15:04:49.443" v="5864" actId="1076"/>
          <ac:spMkLst>
            <pc:docMk/>
            <pc:sldMk cId="846499895" sldId="376"/>
            <ac:spMk id="11" creationId="{938CD5A6-8C33-158C-00E8-3276B4537516}"/>
          </ac:spMkLst>
        </pc:spChg>
        <pc:spChg chg="mod">
          <ac:chgData name="Aggie Rice" userId="60eca1c1-a44a-49da-842f-d5561a0e0dda" providerId="ADAL" clId="{B5AFA29C-7AB5-4BC9-B25C-563CE261CEE2}" dt="2023-08-09T15:04:53.812" v="5870" actId="20577"/>
          <ac:spMkLst>
            <pc:docMk/>
            <pc:sldMk cId="846499895" sldId="376"/>
            <ac:spMk id="12" creationId="{AA1717C3-60FC-DF45-D342-C4312DA5A3F7}"/>
          </ac:spMkLst>
        </pc:spChg>
        <pc:spChg chg="mod">
          <ac:chgData name="Aggie Rice" userId="60eca1c1-a44a-49da-842f-d5561a0e0dda" providerId="ADAL" clId="{B5AFA29C-7AB5-4BC9-B25C-563CE261CEE2}" dt="2023-08-09T14:57:28.463" v="5350" actId="20577"/>
          <ac:spMkLst>
            <pc:docMk/>
            <pc:sldMk cId="846499895" sldId="376"/>
            <ac:spMk id="13" creationId="{C76BE345-259E-F0A2-4E78-49E0AB8CE7EC}"/>
          </ac:spMkLst>
        </pc:spChg>
        <pc:spChg chg="mod">
          <ac:chgData name="Aggie Rice" userId="60eca1c1-a44a-49da-842f-d5561a0e0dda" providerId="ADAL" clId="{B5AFA29C-7AB5-4BC9-B25C-563CE261CEE2}" dt="2023-08-09T14:57:24.917" v="5349" actId="20577"/>
          <ac:spMkLst>
            <pc:docMk/>
            <pc:sldMk cId="846499895" sldId="376"/>
            <ac:spMk id="14" creationId="{D0756758-025B-5714-D7F5-147195FD828E}"/>
          </ac:spMkLst>
        </pc:spChg>
        <pc:spChg chg="del">
          <ac:chgData name="Aggie Rice" userId="60eca1c1-a44a-49da-842f-d5561a0e0dda" providerId="ADAL" clId="{B5AFA29C-7AB5-4BC9-B25C-563CE261CEE2}" dt="2023-08-09T14:55:52.050" v="5232" actId="478"/>
          <ac:spMkLst>
            <pc:docMk/>
            <pc:sldMk cId="846499895" sldId="376"/>
            <ac:spMk id="15" creationId="{72E3EB8A-A8EB-BF63-4149-4AB1975AAAA9}"/>
          </ac:spMkLst>
        </pc:spChg>
        <pc:spChg chg="del">
          <ac:chgData name="Aggie Rice" userId="60eca1c1-a44a-49da-842f-d5561a0e0dda" providerId="ADAL" clId="{B5AFA29C-7AB5-4BC9-B25C-563CE261CEE2}" dt="2023-08-09T14:55:52.929" v="5233" actId="478"/>
          <ac:spMkLst>
            <pc:docMk/>
            <pc:sldMk cId="846499895" sldId="376"/>
            <ac:spMk id="16" creationId="{FFD248A3-49A7-F40A-7DE3-21FDE3EA0811}"/>
          </ac:spMkLst>
        </pc:spChg>
        <pc:spChg chg="del">
          <ac:chgData name="Aggie Rice" userId="60eca1c1-a44a-49da-842f-d5561a0e0dda" providerId="ADAL" clId="{B5AFA29C-7AB5-4BC9-B25C-563CE261CEE2}" dt="2023-08-09T14:55:53.837" v="5234" actId="478"/>
          <ac:spMkLst>
            <pc:docMk/>
            <pc:sldMk cId="846499895" sldId="376"/>
            <ac:spMk id="17" creationId="{2C49833B-3ADF-643F-8951-DA0BB8912722}"/>
          </ac:spMkLst>
        </pc:spChg>
        <pc:spChg chg="del">
          <ac:chgData name="Aggie Rice" userId="60eca1c1-a44a-49da-842f-d5561a0e0dda" providerId="ADAL" clId="{B5AFA29C-7AB5-4BC9-B25C-563CE261CEE2}" dt="2023-08-09T14:55:51.169" v="5231" actId="478"/>
          <ac:spMkLst>
            <pc:docMk/>
            <pc:sldMk cId="846499895" sldId="376"/>
            <ac:spMk id="18" creationId="{1A0B4DBA-C97A-BE09-63C6-955FF46FE577}"/>
          </ac:spMkLst>
        </pc:spChg>
      </pc:sldChg>
      <pc:sldChg chg="del">
        <pc:chgData name="Aggie Rice" userId="60eca1c1-a44a-49da-842f-d5561a0e0dda" providerId="ADAL" clId="{B5AFA29C-7AB5-4BC9-B25C-563CE261CEE2}" dt="2023-08-29T13:05:28.095" v="9103" actId="2696"/>
        <pc:sldMkLst>
          <pc:docMk/>
          <pc:sldMk cId="3684295715" sldId="377"/>
        </pc:sldMkLst>
      </pc:sldChg>
      <pc:sldChg chg="del">
        <pc:chgData name="Aggie Rice" userId="60eca1c1-a44a-49da-842f-d5561a0e0dda" providerId="ADAL" clId="{B5AFA29C-7AB5-4BC9-B25C-563CE261CEE2}" dt="2023-08-29T13:05:28.095" v="9103" actId="2696"/>
        <pc:sldMkLst>
          <pc:docMk/>
          <pc:sldMk cId="4003504058" sldId="378"/>
        </pc:sldMkLst>
      </pc:sldChg>
      <pc:sldChg chg="del">
        <pc:chgData name="Aggie Rice" userId="60eca1c1-a44a-49da-842f-d5561a0e0dda" providerId="ADAL" clId="{B5AFA29C-7AB5-4BC9-B25C-563CE261CEE2}" dt="2023-08-29T13:05:28.095" v="9103" actId="2696"/>
        <pc:sldMkLst>
          <pc:docMk/>
          <pc:sldMk cId="2913830749" sldId="379"/>
        </pc:sldMkLst>
      </pc:sldChg>
      <pc:sldChg chg="del">
        <pc:chgData name="Aggie Rice" userId="60eca1c1-a44a-49da-842f-d5561a0e0dda" providerId="ADAL" clId="{B5AFA29C-7AB5-4BC9-B25C-563CE261CEE2}" dt="2023-08-29T13:05:28.095" v="9103" actId="2696"/>
        <pc:sldMkLst>
          <pc:docMk/>
          <pc:sldMk cId="22866666" sldId="381"/>
        </pc:sldMkLst>
      </pc:sldChg>
      <pc:sldChg chg="del">
        <pc:chgData name="Aggie Rice" userId="60eca1c1-a44a-49da-842f-d5561a0e0dda" providerId="ADAL" clId="{B5AFA29C-7AB5-4BC9-B25C-563CE261CEE2}" dt="2023-08-29T13:05:28.095" v="9103" actId="2696"/>
        <pc:sldMkLst>
          <pc:docMk/>
          <pc:sldMk cId="117396858" sldId="382"/>
        </pc:sldMkLst>
      </pc:sldChg>
      <pc:sldChg chg="del">
        <pc:chgData name="Aggie Rice" userId="60eca1c1-a44a-49da-842f-d5561a0e0dda" providerId="ADAL" clId="{B5AFA29C-7AB5-4BC9-B25C-563CE261CEE2}" dt="2023-08-29T13:05:28.095" v="9103" actId="2696"/>
        <pc:sldMkLst>
          <pc:docMk/>
          <pc:sldMk cId="3998323057" sldId="383"/>
        </pc:sldMkLst>
      </pc:sldChg>
      <pc:sldChg chg="del">
        <pc:chgData name="Aggie Rice" userId="60eca1c1-a44a-49da-842f-d5561a0e0dda" providerId="ADAL" clId="{B5AFA29C-7AB5-4BC9-B25C-563CE261CEE2}" dt="2023-08-29T13:05:28.095" v="9103" actId="2696"/>
        <pc:sldMkLst>
          <pc:docMk/>
          <pc:sldMk cId="3495687162" sldId="384"/>
        </pc:sldMkLst>
      </pc:sldChg>
      <pc:sldChg chg="modSp del mod modNotesTx">
        <pc:chgData name="Aggie Rice" userId="60eca1c1-a44a-49da-842f-d5561a0e0dda" providerId="ADAL" clId="{B5AFA29C-7AB5-4BC9-B25C-563CE261CEE2}" dt="2023-09-11T08:21:42.280" v="9752" actId="2696"/>
        <pc:sldMkLst>
          <pc:docMk/>
          <pc:sldMk cId="3592682262" sldId="385"/>
        </pc:sldMkLst>
        <pc:spChg chg="mod">
          <ac:chgData name="Aggie Rice" userId="60eca1c1-a44a-49da-842f-d5561a0e0dda" providerId="ADAL" clId="{B5AFA29C-7AB5-4BC9-B25C-563CE261CEE2}" dt="2023-08-09T11:18:39.915" v="2721" actId="6549"/>
          <ac:spMkLst>
            <pc:docMk/>
            <pc:sldMk cId="3592682262" sldId="385"/>
            <ac:spMk id="22530" creationId="{78ED7148-8280-45FB-8679-6BC6C11DAA6C}"/>
          </ac:spMkLst>
        </pc:spChg>
      </pc:sldChg>
      <pc:sldChg chg="addSp delSp modSp mod modClrScheme chgLayout modNotes modNotesTx">
        <pc:chgData name="Aggie Rice" userId="60eca1c1-a44a-49da-842f-d5561a0e0dda" providerId="ADAL" clId="{B5AFA29C-7AB5-4BC9-B25C-563CE261CEE2}" dt="2023-09-11T08:31:56.619" v="10802" actId="20577"/>
        <pc:sldMkLst>
          <pc:docMk/>
          <pc:sldMk cId="0" sldId="441"/>
        </pc:sldMkLst>
        <pc:spChg chg="mod">
          <ac:chgData name="Aggie Rice" userId="60eca1c1-a44a-49da-842f-d5561a0e0dda" providerId="ADAL" clId="{B5AFA29C-7AB5-4BC9-B25C-563CE261CEE2}" dt="2023-08-09T14:34:05.822" v="2907" actId="1076"/>
          <ac:spMkLst>
            <pc:docMk/>
            <pc:sldMk cId="0" sldId="441"/>
            <ac:spMk id="2" creationId="{56E8F4D3-A4A2-1D60-231E-4FA2683A2C55}"/>
          </ac:spMkLst>
        </pc:spChg>
        <pc:spChg chg="add del mod ord">
          <ac:chgData name="Aggie Rice" userId="60eca1c1-a44a-49da-842f-d5561a0e0dda" providerId="ADAL" clId="{B5AFA29C-7AB5-4BC9-B25C-563CE261CEE2}" dt="2023-08-09T14:33:32.905" v="2901" actId="700"/>
          <ac:spMkLst>
            <pc:docMk/>
            <pc:sldMk cId="0" sldId="441"/>
            <ac:spMk id="3" creationId="{5C254C84-3A0D-6203-BB09-78A203292DAD}"/>
          </ac:spMkLst>
        </pc:spChg>
        <pc:spChg chg="mod">
          <ac:chgData name="Aggie Rice" userId="60eca1c1-a44a-49da-842f-d5561a0e0dda" providerId="ADAL" clId="{B5AFA29C-7AB5-4BC9-B25C-563CE261CEE2}" dt="2023-08-09T14:34:05.822" v="2907" actId="1076"/>
          <ac:spMkLst>
            <pc:docMk/>
            <pc:sldMk cId="0" sldId="441"/>
            <ac:spMk id="4" creationId="{3E812B63-F2BA-0E04-7B60-9C76A4E84D26}"/>
          </ac:spMkLst>
        </pc:spChg>
        <pc:spChg chg="add del mod ord">
          <ac:chgData name="Aggie Rice" userId="60eca1c1-a44a-49da-842f-d5561a0e0dda" providerId="ADAL" clId="{B5AFA29C-7AB5-4BC9-B25C-563CE261CEE2}" dt="2023-08-09T14:33:32.905" v="2901" actId="700"/>
          <ac:spMkLst>
            <pc:docMk/>
            <pc:sldMk cId="0" sldId="441"/>
            <ac:spMk id="5" creationId="{D6D7E43D-34DC-BA49-FB94-FC51B14B4C2B}"/>
          </ac:spMkLst>
        </pc:spChg>
        <pc:spChg chg="add del mod ord">
          <ac:chgData name="Aggie Rice" userId="60eca1c1-a44a-49da-842f-d5561a0e0dda" providerId="ADAL" clId="{B5AFA29C-7AB5-4BC9-B25C-563CE261CEE2}" dt="2023-08-09T14:33:36.072" v="2902" actId="478"/>
          <ac:spMkLst>
            <pc:docMk/>
            <pc:sldMk cId="0" sldId="441"/>
            <ac:spMk id="6" creationId="{02D55BB3-20DC-1070-0338-F398595BC632}"/>
          </ac:spMkLst>
        </pc:spChg>
        <pc:spChg chg="add mod ord">
          <ac:chgData name="Aggie Rice" userId="60eca1c1-a44a-49da-842f-d5561a0e0dda" providerId="ADAL" clId="{B5AFA29C-7AB5-4BC9-B25C-563CE261CEE2}" dt="2023-08-09T14:33:32.905" v="2901" actId="700"/>
          <ac:spMkLst>
            <pc:docMk/>
            <pc:sldMk cId="0" sldId="441"/>
            <ac:spMk id="7" creationId="{0122B3B1-DB52-A536-456B-8F98D237D027}"/>
          </ac:spMkLst>
        </pc:spChg>
        <pc:spChg chg="add del mod">
          <ac:chgData name="Aggie Rice" userId="60eca1c1-a44a-49da-842f-d5561a0e0dda" providerId="ADAL" clId="{B5AFA29C-7AB5-4BC9-B25C-563CE261CEE2}" dt="2023-08-09T14:35:26.260" v="2945" actId="478"/>
          <ac:spMkLst>
            <pc:docMk/>
            <pc:sldMk cId="0" sldId="441"/>
            <ac:spMk id="8" creationId="{1A3F5B78-615F-1847-C88C-E42E2030CCF3}"/>
          </ac:spMkLst>
        </pc:spChg>
        <pc:spChg chg="mod">
          <ac:chgData name="Aggie Rice" userId="60eca1c1-a44a-49da-842f-d5561a0e0dda" providerId="ADAL" clId="{B5AFA29C-7AB5-4BC9-B25C-563CE261CEE2}" dt="2023-08-09T14:34:05.822" v="2907" actId="1076"/>
          <ac:spMkLst>
            <pc:docMk/>
            <pc:sldMk cId="0" sldId="441"/>
            <ac:spMk id="13" creationId="{4AB4A3C6-C619-A1EB-9F91-C166909657E3}"/>
          </ac:spMkLst>
        </pc:spChg>
        <pc:spChg chg="mod">
          <ac:chgData name="Aggie Rice" userId="60eca1c1-a44a-49da-842f-d5561a0e0dda" providerId="ADAL" clId="{B5AFA29C-7AB5-4BC9-B25C-563CE261CEE2}" dt="2023-08-09T14:34:05.822" v="2907" actId="1076"/>
          <ac:spMkLst>
            <pc:docMk/>
            <pc:sldMk cId="0" sldId="441"/>
            <ac:spMk id="15" creationId="{2ACBD403-5556-7E67-37BE-55F37F762DDF}"/>
          </ac:spMkLst>
        </pc:spChg>
        <pc:spChg chg="mod">
          <ac:chgData name="Aggie Rice" userId="60eca1c1-a44a-49da-842f-d5561a0e0dda" providerId="ADAL" clId="{B5AFA29C-7AB5-4BC9-B25C-563CE261CEE2}" dt="2023-08-09T14:34:05.822" v="2907" actId="1076"/>
          <ac:spMkLst>
            <pc:docMk/>
            <pc:sldMk cId="0" sldId="441"/>
            <ac:spMk id="17" creationId="{5E0FC0C1-467D-0A25-191D-00FEAF4D1DF8}"/>
          </ac:spMkLst>
        </pc:spChg>
        <pc:spChg chg="del mod ord">
          <ac:chgData name="Aggie Rice" userId="60eca1c1-a44a-49da-842f-d5561a0e0dda" providerId="ADAL" clId="{B5AFA29C-7AB5-4BC9-B25C-563CE261CEE2}" dt="2023-08-09T14:33:27.048" v="2900" actId="700"/>
          <ac:spMkLst>
            <pc:docMk/>
            <pc:sldMk cId="0" sldId="441"/>
            <ac:spMk id="36866" creationId="{83548361-095D-6F8E-F9C3-443F247E2533}"/>
          </ac:spMkLst>
        </pc:spChg>
        <pc:spChg chg="del mod ord">
          <ac:chgData name="Aggie Rice" userId="60eca1c1-a44a-49da-842f-d5561a0e0dda" providerId="ADAL" clId="{B5AFA29C-7AB5-4BC9-B25C-563CE261CEE2}" dt="2023-08-09T14:35:23.886" v="2944" actId="478"/>
          <ac:spMkLst>
            <pc:docMk/>
            <pc:sldMk cId="0" sldId="441"/>
            <ac:spMk id="36867" creationId="{8FB398F1-825D-BB9F-221E-4CDBD16E6BF4}"/>
          </ac:spMkLst>
        </pc:spChg>
        <pc:spChg chg="del">
          <ac:chgData name="Aggie Rice" userId="60eca1c1-a44a-49da-842f-d5561a0e0dda" providerId="ADAL" clId="{B5AFA29C-7AB5-4BC9-B25C-563CE261CEE2}" dt="2023-08-09T14:33:27.048" v="2900" actId="700"/>
          <ac:spMkLst>
            <pc:docMk/>
            <pc:sldMk cId="0" sldId="441"/>
            <ac:spMk id="36868" creationId="{F42B1D8F-5CEF-C39F-7BCD-6227ABE265F5}"/>
          </ac:spMkLst>
        </pc:spChg>
        <pc:spChg chg="mod">
          <ac:chgData name="Aggie Rice" userId="60eca1c1-a44a-49da-842f-d5561a0e0dda" providerId="ADAL" clId="{B5AFA29C-7AB5-4BC9-B25C-563CE261CEE2}" dt="2023-08-09T14:34:09.780" v="2908" actId="1076"/>
          <ac:spMkLst>
            <pc:docMk/>
            <pc:sldMk cId="0" sldId="441"/>
            <ac:spMk id="36872" creationId="{5CF89A5A-EC18-A921-1546-C496B7D29A0A}"/>
          </ac:spMkLst>
        </pc:spChg>
        <pc:spChg chg="mod">
          <ac:chgData name="Aggie Rice" userId="60eca1c1-a44a-49da-842f-d5561a0e0dda" providerId="ADAL" clId="{B5AFA29C-7AB5-4BC9-B25C-563CE261CEE2}" dt="2023-08-09T14:34:45.979" v="2916" actId="1076"/>
          <ac:spMkLst>
            <pc:docMk/>
            <pc:sldMk cId="0" sldId="441"/>
            <ac:spMk id="36874" creationId="{50545FE7-2768-8874-0AA2-FAECBACE17F2}"/>
          </ac:spMkLst>
        </pc:spChg>
        <pc:spChg chg="mod">
          <ac:chgData name="Aggie Rice" userId="60eca1c1-a44a-49da-842f-d5561a0e0dda" providerId="ADAL" clId="{B5AFA29C-7AB5-4BC9-B25C-563CE261CEE2}" dt="2023-08-09T14:34:34.796" v="2913" actId="1076"/>
          <ac:spMkLst>
            <pc:docMk/>
            <pc:sldMk cId="0" sldId="441"/>
            <ac:spMk id="36876" creationId="{84ED24AD-6821-69DF-DA63-454BF84FE6AB}"/>
          </ac:spMkLst>
        </pc:spChg>
        <pc:spChg chg="mod">
          <ac:chgData name="Aggie Rice" userId="60eca1c1-a44a-49da-842f-d5561a0e0dda" providerId="ADAL" clId="{B5AFA29C-7AB5-4BC9-B25C-563CE261CEE2}" dt="2023-08-09T14:34:36.612" v="2914" actId="1076"/>
          <ac:spMkLst>
            <pc:docMk/>
            <pc:sldMk cId="0" sldId="441"/>
            <ac:spMk id="36878" creationId="{22815AF3-3C7B-2D01-DAD6-68C97D72F715}"/>
          </ac:spMkLst>
        </pc:spChg>
        <pc:spChg chg="mod">
          <ac:chgData name="Aggie Rice" userId="60eca1c1-a44a-49da-842f-d5561a0e0dda" providerId="ADAL" clId="{B5AFA29C-7AB5-4BC9-B25C-563CE261CEE2}" dt="2023-08-09T14:34:39.244" v="2915" actId="1076"/>
          <ac:spMkLst>
            <pc:docMk/>
            <pc:sldMk cId="0" sldId="441"/>
            <ac:spMk id="36880" creationId="{F3206001-454C-D13F-A71D-1348CA38C33D}"/>
          </ac:spMkLst>
        </pc:spChg>
        <pc:cxnChg chg="add mod">
          <ac:chgData name="Aggie Rice" userId="60eca1c1-a44a-49da-842f-d5561a0e0dda" providerId="ADAL" clId="{B5AFA29C-7AB5-4BC9-B25C-563CE261CEE2}" dt="2023-08-09T14:48:45.303" v="3878" actId="1076"/>
          <ac:cxnSpMkLst>
            <pc:docMk/>
            <pc:sldMk cId="0" sldId="441"/>
            <ac:cxnSpMk id="5" creationId="{20771545-8ED3-B693-BDEF-CBB4AA0501C7}"/>
          </ac:cxnSpMkLst>
        </pc:cxnChg>
        <pc:cxnChg chg="add mod">
          <ac:chgData name="Aggie Rice" userId="60eca1c1-a44a-49da-842f-d5561a0e0dda" providerId="ADAL" clId="{B5AFA29C-7AB5-4BC9-B25C-563CE261CEE2}" dt="2023-08-09T14:48:38.951" v="3877" actId="13822"/>
          <ac:cxnSpMkLst>
            <pc:docMk/>
            <pc:sldMk cId="0" sldId="441"/>
            <ac:cxnSpMk id="8" creationId="{52509E3F-76AC-A822-F2A3-8F21606EDE8A}"/>
          </ac:cxnSpMkLst>
        </pc:cxnChg>
      </pc:sldChg>
      <pc:sldChg chg="modSp new mod ord modNotesTx">
        <pc:chgData name="Aggie Rice" userId="60eca1c1-a44a-49da-842f-d5561a0e0dda" providerId="ADAL" clId="{B5AFA29C-7AB5-4BC9-B25C-563CE261CEE2}" dt="2023-09-11T08:25:11.217" v="10519" actId="20577"/>
        <pc:sldMkLst>
          <pc:docMk/>
          <pc:sldMk cId="4071983672" sldId="442"/>
        </pc:sldMkLst>
        <pc:spChg chg="mod">
          <ac:chgData name="Aggie Rice" userId="60eca1c1-a44a-49da-842f-d5561a0e0dda" providerId="ADAL" clId="{B5AFA29C-7AB5-4BC9-B25C-563CE261CEE2}" dt="2023-08-29T09:11:11.407" v="5953" actId="20577"/>
          <ac:spMkLst>
            <pc:docMk/>
            <pc:sldMk cId="4071983672" sldId="442"/>
            <ac:spMk id="2" creationId="{730C2671-6C0E-B312-D33F-33BB3FFB4FF0}"/>
          </ac:spMkLst>
        </pc:spChg>
      </pc:sldChg>
      <pc:sldChg chg="addSp delSp modSp new mod ord modClrScheme chgLayout modNotes modNotesTx">
        <pc:chgData name="Aggie Rice" userId="60eca1c1-a44a-49da-842f-d5561a0e0dda" providerId="ADAL" clId="{B5AFA29C-7AB5-4BC9-B25C-563CE261CEE2}" dt="2023-09-11T08:26:26.062" v="10550" actId="115"/>
        <pc:sldMkLst>
          <pc:docMk/>
          <pc:sldMk cId="4096897215" sldId="443"/>
        </pc:sldMkLst>
        <pc:spChg chg="del mod ord">
          <ac:chgData name="Aggie Rice" userId="60eca1c1-a44a-49da-842f-d5561a0e0dda" providerId="ADAL" clId="{B5AFA29C-7AB5-4BC9-B25C-563CE261CEE2}" dt="2023-08-29T09:16:51.068" v="5955" actId="700"/>
          <ac:spMkLst>
            <pc:docMk/>
            <pc:sldMk cId="4096897215" sldId="443"/>
            <ac:spMk id="2" creationId="{308E84DC-38AE-432B-4276-9CD23CC77879}"/>
          </ac:spMkLst>
        </pc:spChg>
        <pc:spChg chg="add del mod">
          <ac:chgData name="Aggie Rice" userId="60eca1c1-a44a-49da-842f-d5561a0e0dda" providerId="ADAL" clId="{B5AFA29C-7AB5-4BC9-B25C-563CE261CEE2}" dt="2023-08-29T12:40:05.823" v="6242" actId="478"/>
          <ac:spMkLst>
            <pc:docMk/>
            <pc:sldMk cId="4096897215" sldId="443"/>
            <ac:spMk id="2" creationId="{B8CF4B59-B480-5D0E-0C40-DCD8705837ED}"/>
          </ac:spMkLst>
        </pc:spChg>
        <pc:spChg chg="mod ord">
          <ac:chgData name="Aggie Rice" userId="60eca1c1-a44a-49da-842f-d5561a0e0dda" providerId="ADAL" clId="{B5AFA29C-7AB5-4BC9-B25C-563CE261CEE2}" dt="2023-08-29T09:24:10.268" v="6072" actId="26606"/>
          <ac:spMkLst>
            <pc:docMk/>
            <pc:sldMk cId="4096897215" sldId="443"/>
            <ac:spMk id="3" creationId="{9ABC5071-41C7-8493-249E-49F3FEAAF0FA}"/>
          </ac:spMkLst>
        </pc:spChg>
        <pc:spChg chg="add del mod ord">
          <ac:chgData name="Aggie Rice" userId="60eca1c1-a44a-49da-842f-d5561a0e0dda" providerId="ADAL" clId="{B5AFA29C-7AB5-4BC9-B25C-563CE261CEE2}" dt="2023-08-29T09:24:10.268" v="6072" actId="26606"/>
          <ac:spMkLst>
            <pc:docMk/>
            <pc:sldMk cId="4096897215" sldId="443"/>
            <ac:spMk id="4" creationId="{8E0443EB-B60E-58C9-B341-A862BCCC6989}"/>
          </ac:spMkLst>
        </pc:spChg>
        <pc:spChg chg="add del mod ord">
          <ac:chgData name="Aggie Rice" userId="60eca1c1-a44a-49da-842f-d5561a0e0dda" providerId="ADAL" clId="{B5AFA29C-7AB5-4BC9-B25C-563CE261CEE2}" dt="2023-08-29T09:22:22.343" v="5957" actId="478"/>
          <ac:spMkLst>
            <pc:docMk/>
            <pc:sldMk cId="4096897215" sldId="443"/>
            <ac:spMk id="5" creationId="{9055DAA1-1D84-E572-0193-B4AC5F97CD2C}"/>
          </ac:spMkLst>
        </pc:spChg>
        <pc:spChg chg="add del mod">
          <ac:chgData name="Aggie Rice" userId="60eca1c1-a44a-49da-842f-d5561a0e0dda" providerId="ADAL" clId="{B5AFA29C-7AB5-4BC9-B25C-563CE261CEE2}" dt="2023-08-29T12:49:02.428" v="6821" actId="478"/>
          <ac:spMkLst>
            <pc:docMk/>
            <pc:sldMk cId="4096897215" sldId="443"/>
            <ac:spMk id="5" creationId="{C59BF79C-834C-ACAB-578F-89FF39D495D1}"/>
          </ac:spMkLst>
        </pc:spChg>
        <pc:spChg chg="add del mod ord">
          <ac:chgData name="Aggie Rice" userId="60eca1c1-a44a-49da-842f-d5561a0e0dda" providerId="ADAL" clId="{B5AFA29C-7AB5-4BC9-B25C-563CE261CEE2}" dt="2023-08-29T09:22:36.763" v="5960" actId="700"/>
          <ac:spMkLst>
            <pc:docMk/>
            <pc:sldMk cId="4096897215" sldId="443"/>
            <ac:spMk id="6" creationId="{7BB5CF56-FAA0-74D5-2ED9-4D0BB5E5482E}"/>
          </ac:spMkLst>
        </pc:spChg>
        <pc:spChg chg="add del mod ord">
          <ac:chgData name="Aggie Rice" userId="60eca1c1-a44a-49da-842f-d5561a0e0dda" providerId="ADAL" clId="{B5AFA29C-7AB5-4BC9-B25C-563CE261CEE2}" dt="2023-08-29T09:22:36.763" v="5960" actId="700"/>
          <ac:spMkLst>
            <pc:docMk/>
            <pc:sldMk cId="4096897215" sldId="443"/>
            <ac:spMk id="7" creationId="{0C764700-97F3-D67D-5108-B330B5D96FEB}"/>
          </ac:spMkLst>
        </pc:spChg>
        <pc:spChg chg="add del mod ord">
          <ac:chgData name="Aggie Rice" userId="60eca1c1-a44a-49da-842f-d5561a0e0dda" providerId="ADAL" clId="{B5AFA29C-7AB5-4BC9-B25C-563CE261CEE2}" dt="2023-08-29T09:22:46.468" v="5961" actId="700"/>
          <ac:spMkLst>
            <pc:docMk/>
            <pc:sldMk cId="4096897215" sldId="443"/>
            <ac:spMk id="8" creationId="{FB67928E-4F9D-9FE4-DE2B-9395507E5E97}"/>
          </ac:spMkLst>
        </pc:spChg>
        <pc:spChg chg="add del mod ord">
          <ac:chgData name="Aggie Rice" userId="60eca1c1-a44a-49da-842f-d5561a0e0dda" providerId="ADAL" clId="{B5AFA29C-7AB5-4BC9-B25C-563CE261CEE2}" dt="2023-08-29T09:22:46.468" v="5961" actId="700"/>
          <ac:spMkLst>
            <pc:docMk/>
            <pc:sldMk cId="4096897215" sldId="443"/>
            <ac:spMk id="9" creationId="{AAB4C96D-7CEC-A577-2245-FBA059923916}"/>
          </ac:spMkLst>
        </pc:spChg>
        <pc:spChg chg="add del mod ord">
          <ac:chgData name="Aggie Rice" userId="60eca1c1-a44a-49da-842f-d5561a0e0dda" providerId="ADAL" clId="{B5AFA29C-7AB5-4BC9-B25C-563CE261CEE2}" dt="2023-08-29T09:22:46.468" v="5961" actId="700"/>
          <ac:spMkLst>
            <pc:docMk/>
            <pc:sldMk cId="4096897215" sldId="443"/>
            <ac:spMk id="10" creationId="{78C30098-A1F3-D942-FACE-10AE19729F9E}"/>
          </ac:spMkLst>
        </pc:spChg>
        <pc:spChg chg="add mod ord">
          <ac:chgData name="Aggie Rice" userId="60eca1c1-a44a-49da-842f-d5561a0e0dda" providerId="ADAL" clId="{B5AFA29C-7AB5-4BC9-B25C-563CE261CEE2}" dt="2023-08-29T12:48:57.708" v="6820" actId="1076"/>
          <ac:spMkLst>
            <pc:docMk/>
            <pc:sldMk cId="4096897215" sldId="443"/>
            <ac:spMk id="11" creationId="{56173E8E-D42E-8C4A-4829-30F9E4BE35EA}"/>
          </ac:spMkLst>
        </pc:spChg>
        <pc:spChg chg="add del mod ord">
          <ac:chgData name="Aggie Rice" userId="60eca1c1-a44a-49da-842f-d5561a0e0dda" providerId="ADAL" clId="{B5AFA29C-7AB5-4BC9-B25C-563CE261CEE2}" dt="2023-08-29T09:23:05.056" v="5963" actId="478"/>
          <ac:spMkLst>
            <pc:docMk/>
            <pc:sldMk cId="4096897215" sldId="443"/>
            <ac:spMk id="12" creationId="{FCA4D327-22FA-1FA3-138D-05F9B911EF1B}"/>
          </ac:spMkLst>
        </pc:spChg>
        <pc:spChg chg="add del mod ord">
          <ac:chgData name="Aggie Rice" userId="60eca1c1-a44a-49da-842f-d5561a0e0dda" providerId="ADAL" clId="{B5AFA29C-7AB5-4BC9-B25C-563CE261CEE2}" dt="2023-08-29T09:23:02.396" v="5962"/>
          <ac:spMkLst>
            <pc:docMk/>
            <pc:sldMk cId="4096897215" sldId="443"/>
            <ac:spMk id="13" creationId="{811B274B-DCB2-7A73-CC49-A22CE7844592}"/>
          </ac:spMkLst>
        </pc:spChg>
        <pc:spChg chg="add del mod">
          <ac:chgData name="Aggie Rice" userId="60eca1c1-a44a-49da-842f-d5561a0e0dda" providerId="ADAL" clId="{B5AFA29C-7AB5-4BC9-B25C-563CE261CEE2}" dt="2023-08-29T09:24:10.268" v="6072" actId="26606"/>
          <ac:spMkLst>
            <pc:docMk/>
            <pc:sldMk cId="4096897215" sldId="443"/>
            <ac:spMk id="19" creationId="{A50F2977-AB3D-8920-B261-D25F17FC5348}"/>
          </ac:spMkLst>
        </pc:spChg>
        <pc:spChg chg="add del mod">
          <ac:chgData name="Aggie Rice" userId="60eca1c1-a44a-49da-842f-d5561a0e0dda" providerId="ADAL" clId="{B5AFA29C-7AB5-4BC9-B25C-563CE261CEE2}" dt="2023-08-29T09:24:10.268" v="6072" actId="26606"/>
          <ac:spMkLst>
            <pc:docMk/>
            <pc:sldMk cId="4096897215" sldId="443"/>
            <ac:spMk id="21" creationId="{940336D8-2304-E7F7-D39C-69F34AFE647A}"/>
          </ac:spMkLst>
        </pc:spChg>
        <pc:picChg chg="add mod">
          <ac:chgData name="Aggie Rice" userId="60eca1c1-a44a-49da-842f-d5561a0e0dda" providerId="ADAL" clId="{B5AFA29C-7AB5-4BC9-B25C-563CE261CEE2}" dt="2023-08-29T12:48:51.204" v="6818" actId="14100"/>
          <ac:picMkLst>
            <pc:docMk/>
            <pc:sldMk cId="4096897215" sldId="443"/>
            <ac:picMk id="14" creationId="{369C99C9-2EAD-CFEF-80F4-56B0D2D5759D}"/>
          </ac:picMkLst>
        </pc:picChg>
      </pc:sldChg>
      <pc:sldChg chg="addSp delSp modSp new mod ord modNotesTx">
        <pc:chgData name="Aggie Rice" userId="60eca1c1-a44a-49da-842f-d5561a0e0dda" providerId="ADAL" clId="{B5AFA29C-7AB5-4BC9-B25C-563CE261CEE2}" dt="2023-09-11T08:24:17.875" v="10277"/>
        <pc:sldMkLst>
          <pc:docMk/>
          <pc:sldMk cId="2749878386" sldId="444"/>
        </pc:sldMkLst>
        <pc:spChg chg="add del mod">
          <ac:chgData name="Aggie Rice" userId="60eca1c1-a44a-49da-842f-d5561a0e0dda" providerId="ADAL" clId="{B5AFA29C-7AB5-4BC9-B25C-563CE261CEE2}" dt="2023-09-06T11:34:12.919" v="9751" actId="478"/>
          <ac:spMkLst>
            <pc:docMk/>
            <pc:sldMk cId="2749878386" sldId="444"/>
            <ac:spMk id="2" creationId="{1AC3C3EE-D7C3-25DF-1445-FE225B9B0878}"/>
          </ac:spMkLst>
        </pc:spChg>
        <pc:spChg chg="del">
          <ac:chgData name="Aggie Rice" userId="60eca1c1-a44a-49da-842f-d5561a0e0dda" providerId="ADAL" clId="{B5AFA29C-7AB5-4BC9-B25C-563CE261CEE2}" dt="2023-08-29T09:25:34.532" v="6100" actId="478"/>
          <ac:spMkLst>
            <pc:docMk/>
            <pc:sldMk cId="2749878386" sldId="444"/>
            <ac:spMk id="2" creationId="{FADEF7E2-E47B-8BC2-A559-524D8E61EDDF}"/>
          </ac:spMkLst>
        </pc:spChg>
        <pc:spChg chg="del">
          <ac:chgData name="Aggie Rice" userId="60eca1c1-a44a-49da-842f-d5561a0e0dda" providerId="ADAL" clId="{B5AFA29C-7AB5-4BC9-B25C-563CE261CEE2}" dt="2023-08-29T09:25:24.111" v="6098"/>
          <ac:spMkLst>
            <pc:docMk/>
            <pc:sldMk cId="2749878386" sldId="444"/>
            <ac:spMk id="3" creationId="{E1BAEB29-C704-BA12-3C9F-9C6667A02298}"/>
          </ac:spMkLst>
        </pc:spChg>
        <pc:spChg chg="add mod">
          <ac:chgData name="Aggie Rice" userId="60eca1c1-a44a-49da-842f-d5561a0e0dda" providerId="ADAL" clId="{B5AFA29C-7AB5-4BC9-B25C-563CE261CEE2}" dt="2023-09-06T11:34:08.804" v="9750"/>
          <ac:spMkLst>
            <pc:docMk/>
            <pc:sldMk cId="2749878386" sldId="444"/>
            <ac:spMk id="3" creationId="{F6C174F8-C593-7C4B-AAD7-10BA06913291}"/>
          </ac:spMkLst>
        </pc:spChg>
        <pc:spChg chg="mod">
          <ac:chgData name="Aggie Rice" userId="60eca1c1-a44a-49da-842f-d5561a0e0dda" providerId="ADAL" clId="{B5AFA29C-7AB5-4BC9-B25C-563CE261CEE2}" dt="2023-08-29T09:27:49.886" v="6128" actId="1076"/>
          <ac:spMkLst>
            <pc:docMk/>
            <pc:sldMk cId="2749878386" sldId="444"/>
            <ac:spMk id="4" creationId="{1D7F0EEA-9F91-A3DF-C849-319BD66D716E}"/>
          </ac:spMkLst>
        </pc:spChg>
        <pc:spChg chg="add del mod">
          <ac:chgData name="Aggie Rice" userId="60eca1c1-a44a-49da-842f-d5561a0e0dda" providerId="ADAL" clId="{B5AFA29C-7AB5-4BC9-B25C-563CE261CEE2}" dt="2023-09-06T11:34:08.018" v="9749" actId="478"/>
          <ac:spMkLst>
            <pc:docMk/>
            <pc:sldMk cId="2749878386" sldId="444"/>
            <ac:spMk id="7" creationId="{6A29E242-44DD-4E00-0036-6561F7C9CDD2}"/>
          </ac:spMkLst>
        </pc:spChg>
      </pc:sldChg>
      <pc:sldChg chg="modSp new del mod">
        <pc:chgData name="Aggie Rice" userId="60eca1c1-a44a-49da-842f-d5561a0e0dda" providerId="ADAL" clId="{B5AFA29C-7AB5-4BC9-B25C-563CE261CEE2}" dt="2023-08-29T12:42:18.618" v="6347" actId="2696"/>
        <pc:sldMkLst>
          <pc:docMk/>
          <pc:sldMk cId="223435735" sldId="445"/>
        </pc:sldMkLst>
        <pc:spChg chg="mod">
          <ac:chgData name="Aggie Rice" userId="60eca1c1-a44a-49da-842f-d5561a0e0dda" providerId="ADAL" clId="{B5AFA29C-7AB5-4BC9-B25C-563CE261CEE2}" dt="2023-08-29T12:42:12.502" v="6346" actId="20577"/>
          <ac:spMkLst>
            <pc:docMk/>
            <pc:sldMk cId="223435735" sldId="445"/>
            <ac:spMk id="4" creationId="{B983C027-B97F-F364-F1FB-8FF77864EC2A}"/>
          </ac:spMkLst>
        </pc:spChg>
      </pc:sldChg>
      <pc:sldChg chg="addSp delSp modSp new mod ord chgLayout modNotes modNotesTx">
        <pc:chgData name="Aggie Rice" userId="60eca1c1-a44a-49da-842f-d5561a0e0dda" providerId="ADAL" clId="{B5AFA29C-7AB5-4BC9-B25C-563CE261CEE2}" dt="2023-09-11T08:31:31.636" v="10796" actId="113"/>
        <pc:sldMkLst>
          <pc:docMk/>
          <pc:sldMk cId="2725790751" sldId="445"/>
        </pc:sldMkLst>
        <pc:spChg chg="del mod ord">
          <ac:chgData name="Aggie Rice" userId="60eca1c1-a44a-49da-842f-d5561a0e0dda" providerId="ADAL" clId="{B5AFA29C-7AB5-4BC9-B25C-563CE261CEE2}" dt="2023-08-29T12:44:03.538" v="6351" actId="700"/>
          <ac:spMkLst>
            <pc:docMk/>
            <pc:sldMk cId="2725790751" sldId="445"/>
            <ac:spMk id="2" creationId="{155C7AF6-0147-C714-2E49-B6B509F2B81B}"/>
          </ac:spMkLst>
        </pc:spChg>
        <pc:spChg chg="del">
          <ac:chgData name="Aggie Rice" userId="60eca1c1-a44a-49da-842f-d5561a0e0dda" providerId="ADAL" clId="{B5AFA29C-7AB5-4BC9-B25C-563CE261CEE2}" dt="2023-08-29T12:44:03.538" v="6351" actId="700"/>
          <ac:spMkLst>
            <pc:docMk/>
            <pc:sldMk cId="2725790751" sldId="445"/>
            <ac:spMk id="3" creationId="{45E092F2-E1EA-F235-C41F-9903A4671BC8}"/>
          </ac:spMkLst>
        </pc:spChg>
        <pc:spChg chg="del">
          <ac:chgData name="Aggie Rice" userId="60eca1c1-a44a-49da-842f-d5561a0e0dda" providerId="ADAL" clId="{B5AFA29C-7AB5-4BC9-B25C-563CE261CEE2}" dt="2023-08-29T12:44:03.538" v="6351" actId="700"/>
          <ac:spMkLst>
            <pc:docMk/>
            <pc:sldMk cId="2725790751" sldId="445"/>
            <ac:spMk id="4" creationId="{55651A52-B045-8DF1-C90B-E3FE75D5F4DA}"/>
          </ac:spMkLst>
        </pc:spChg>
        <pc:spChg chg="mod ord">
          <ac:chgData name="Aggie Rice" userId="60eca1c1-a44a-49da-842f-d5561a0e0dda" providerId="ADAL" clId="{B5AFA29C-7AB5-4BC9-B25C-563CE261CEE2}" dt="2023-08-29T12:44:03.538" v="6351" actId="700"/>
          <ac:spMkLst>
            <pc:docMk/>
            <pc:sldMk cId="2725790751" sldId="445"/>
            <ac:spMk id="5" creationId="{F27E6F02-8189-FB93-E88E-843659CEC9E4}"/>
          </ac:spMkLst>
        </pc:spChg>
        <pc:spChg chg="mod ord">
          <ac:chgData name="Aggie Rice" userId="60eca1c1-a44a-49da-842f-d5561a0e0dda" providerId="ADAL" clId="{B5AFA29C-7AB5-4BC9-B25C-563CE261CEE2}" dt="2023-08-29T12:44:03.538" v="6351" actId="700"/>
          <ac:spMkLst>
            <pc:docMk/>
            <pc:sldMk cId="2725790751" sldId="445"/>
            <ac:spMk id="6" creationId="{87441C73-EDF8-E282-4456-F3B21CA0EDC7}"/>
          </ac:spMkLst>
        </pc:spChg>
        <pc:spChg chg="add mod ord">
          <ac:chgData name="Aggie Rice" userId="60eca1c1-a44a-49da-842f-d5561a0e0dda" providerId="ADAL" clId="{B5AFA29C-7AB5-4BC9-B25C-563CE261CEE2}" dt="2023-09-11T08:30:40.492" v="10794" actId="20577"/>
          <ac:spMkLst>
            <pc:docMk/>
            <pc:sldMk cId="2725790751" sldId="445"/>
            <ac:spMk id="7" creationId="{1AD11623-9781-BF4A-CF7C-E14C282E15F2}"/>
          </ac:spMkLst>
        </pc:spChg>
      </pc:sldChg>
      <pc:sldChg chg="new del">
        <pc:chgData name="Aggie Rice" userId="60eca1c1-a44a-49da-842f-d5561a0e0dda" providerId="ADAL" clId="{B5AFA29C-7AB5-4BC9-B25C-563CE261CEE2}" dt="2023-08-29T12:42:23.799" v="6349" actId="2696"/>
        <pc:sldMkLst>
          <pc:docMk/>
          <pc:sldMk cId="4034059292" sldId="445"/>
        </pc:sldMkLst>
      </pc:sldChg>
      <pc:sldChg chg="modSp new mod modNotesTx">
        <pc:chgData name="Aggie Rice" userId="60eca1c1-a44a-49da-842f-d5561a0e0dda" providerId="ADAL" clId="{B5AFA29C-7AB5-4BC9-B25C-563CE261CEE2}" dt="2023-09-11T08:40:30.863" v="11627" actId="20577"/>
        <pc:sldMkLst>
          <pc:docMk/>
          <pc:sldMk cId="1179653120" sldId="446"/>
        </pc:sldMkLst>
        <pc:spChg chg="mod">
          <ac:chgData name="Aggie Rice" userId="60eca1c1-a44a-49da-842f-d5561a0e0dda" providerId="ADAL" clId="{B5AFA29C-7AB5-4BC9-B25C-563CE261CEE2}" dt="2023-08-29T12:56:48.282" v="8451" actId="20577"/>
          <ac:spMkLst>
            <pc:docMk/>
            <pc:sldMk cId="1179653120" sldId="446"/>
            <ac:spMk id="2" creationId="{72055757-0672-D61F-53F7-9FB06E12AAF8}"/>
          </ac:spMkLst>
        </pc:spChg>
      </pc:sldChg>
      <pc:sldChg chg="modSp new mod modNotesTx">
        <pc:chgData name="Aggie Rice" userId="60eca1c1-a44a-49da-842f-d5561a0e0dda" providerId="ADAL" clId="{B5AFA29C-7AB5-4BC9-B25C-563CE261CEE2}" dt="2023-08-29T13:04:52.760" v="9099" actId="20577"/>
        <pc:sldMkLst>
          <pc:docMk/>
          <pc:sldMk cId="2685059863" sldId="447"/>
        </pc:sldMkLst>
        <pc:spChg chg="mod">
          <ac:chgData name="Aggie Rice" userId="60eca1c1-a44a-49da-842f-d5561a0e0dda" providerId="ADAL" clId="{B5AFA29C-7AB5-4BC9-B25C-563CE261CEE2}" dt="2023-08-29T13:04:46.843" v="9085" actId="20577"/>
          <ac:spMkLst>
            <pc:docMk/>
            <pc:sldMk cId="2685059863" sldId="447"/>
            <ac:spMk id="2" creationId="{E7FC090E-00EC-466B-100D-7BE318B08A29}"/>
          </ac:spMkLst>
        </pc:spChg>
      </pc:sldChg>
      <pc:sldChg chg="modSp new mod modNotesTx">
        <pc:chgData name="Aggie Rice" userId="60eca1c1-a44a-49da-842f-d5561a0e0dda" providerId="ADAL" clId="{B5AFA29C-7AB5-4BC9-B25C-563CE261CEE2}" dt="2023-08-29T13:12:18.199" v="9647" actId="113"/>
        <pc:sldMkLst>
          <pc:docMk/>
          <pc:sldMk cId="1196856262" sldId="448"/>
        </pc:sldMkLst>
        <pc:spChg chg="mod">
          <ac:chgData name="Aggie Rice" userId="60eca1c1-a44a-49da-842f-d5561a0e0dda" providerId="ADAL" clId="{B5AFA29C-7AB5-4BC9-B25C-563CE261CEE2}" dt="2023-08-29T13:05:34.257" v="9116" actId="20577"/>
          <ac:spMkLst>
            <pc:docMk/>
            <pc:sldMk cId="1196856262" sldId="448"/>
            <ac:spMk id="2" creationId="{E929B6C8-18B8-4EB6-6C46-D1994C3645B3}"/>
          </ac:spMkLst>
        </pc:spChg>
      </pc:sldChg>
      <pc:sldChg chg="modSp new mod modNotes modNotesTx">
        <pc:chgData name="Aggie Rice" userId="60eca1c1-a44a-49da-842f-d5561a0e0dda" providerId="ADAL" clId="{B5AFA29C-7AB5-4BC9-B25C-563CE261CEE2}" dt="2023-09-11T08:40:58.950" v="11645" actId="20577"/>
        <pc:sldMkLst>
          <pc:docMk/>
          <pc:sldMk cId="3554440737" sldId="449"/>
        </pc:sldMkLst>
        <pc:spChg chg="mod">
          <ac:chgData name="Aggie Rice" userId="60eca1c1-a44a-49da-842f-d5561a0e0dda" providerId="ADAL" clId="{B5AFA29C-7AB5-4BC9-B25C-563CE261CEE2}" dt="2023-09-04T08:17:48.740" v="9748" actId="20577"/>
          <ac:spMkLst>
            <pc:docMk/>
            <pc:sldMk cId="3554440737" sldId="449"/>
            <ac:spMk id="2" creationId="{DBB0C321-59F2-529A-EB41-60DA5E08FD04}"/>
          </ac:spMkLst>
        </pc:spChg>
      </pc:sldChg>
      <pc:sldChg chg="modSp new mod modNotesTx">
        <pc:chgData name="Aggie Rice" userId="60eca1c1-a44a-49da-842f-d5561a0e0dda" providerId="ADAL" clId="{B5AFA29C-7AB5-4BC9-B25C-563CE261CEE2}" dt="2023-08-29T13:15:11.177" v="9681"/>
        <pc:sldMkLst>
          <pc:docMk/>
          <pc:sldMk cId="755295202" sldId="450"/>
        </pc:sldMkLst>
        <pc:spChg chg="mod">
          <ac:chgData name="Aggie Rice" userId="60eca1c1-a44a-49da-842f-d5561a0e0dda" providerId="ADAL" clId="{B5AFA29C-7AB5-4BC9-B25C-563CE261CEE2}" dt="2023-08-29T13:12:30.919" v="9677" actId="20577"/>
          <ac:spMkLst>
            <pc:docMk/>
            <pc:sldMk cId="755295202" sldId="450"/>
            <ac:spMk id="2" creationId="{C493CF7C-C669-2C57-33B1-F9820D722337}"/>
          </ac:spMkLst>
        </pc:spChg>
      </pc:sldChg>
      <pc:sldChg chg="modSp new mod modShow">
        <pc:chgData name="Aggie Rice" userId="60eca1c1-a44a-49da-842f-d5561a0e0dda" providerId="ADAL" clId="{B5AFA29C-7AB5-4BC9-B25C-563CE261CEE2}" dt="2023-09-19T14:45:07.675" v="11698" actId="729"/>
        <pc:sldMkLst>
          <pc:docMk/>
          <pc:sldMk cId="4270196225" sldId="451"/>
        </pc:sldMkLst>
        <pc:spChg chg="mod">
          <ac:chgData name="Aggie Rice" userId="60eca1c1-a44a-49da-842f-d5561a0e0dda" providerId="ADAL" clId="{B5AFA29C-7AB5-4BC9-B25C-563CE261CEE2}" dt="2023-09-19T14:45:02.069" v="11697" actId="20577"/>
          <ac:spMkLst>
            <pc:docMk/>
            <pc:sldMk cId="4270196225" sldId="451"/>
            <ac:spMk id="2" creationId="{50045E96-5C09-E003-51D1-E36C92BCD8EF}"/>
          </ac:spMkLst>
        </pc:spChg>
      </pc:sldChg>
      <pc:sldMasterChg chg="del delSldLayout">
        <pc:chgData name="Aggie Rice" userId="60eca1c1-a44a-49da-842f-d5561a0e0dda" providerId="ADAL" clId="{B5AFA29C-7AB5-4BC9-B25C-563CE261CEE2}" dt="2023-08-29T13:05:28.095" v="9103" actId="2696"/>
        <pc:sldMasterMkLst>
          <pc:docMk/>
          <pc:sldMasterMk cId="1633739503" sldId="2147483709"/>
        </pc:sldMasterMkLst>
        <pc:sldLayoutChg chg="del">
          <pc:chgData name="Aggie Rice" userId="60eca1c1-a44a-49da-842f-d5561a0e0dda" providerId="ADAL" clId="{B5AFA29C-7AB5-4BC9-B25C-563CE261CEE2}" dt="2023-08-29T13:05:28.095" v="9103" actId="2696"/>
          <pc:sldLayoutMkLst>
            <pc:docMk/>
            <pc:sldMasterMk cId="1633739503" sldId="2147483709"/>
            <pc:sldLayoutMk cId="1077139388" sldId="2147483710"/>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2449217838" sldId="2147483711"/>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1759268274" sldId="2147483712"/>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1432124559" sldId="2147483713"/>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560839159" sldId="2147483714"/>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1763815976" sldId="2147483715"/>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3181934697" sldId="2147483716"/>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1804340867" sldId="2147483717"/>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1849926772" sldId="2147483718"/>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1957790414" sldId="2147483719"/>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2708467126" sldId="2147483720"/>
          </pc:sldLayoutMkLst>
        </pc:sldLayoutChg>
        <pc:sldLayoutChg chg="del">
          <pc:chgData name="Aggie Rice" userId="60eca1c1-a44a-49da-842f-d5561a0e0dda" providerId="ADAL" clId="{B5AFA29C-7AB5-4BC9-B25C-563CE261CEE2}" dt="2023-08-29T13:05:28.095" v="9103" actId="2696"/>
          <pc:sldLayoutMkLst>
            <pc:docMk/>
            <pc:sldMasterMk cId="1633739503" sldId="2147483709"/>
            <pc:sldLayoutMk cId="1201023023" sldId="2147483721"/>
          </pc:sldLayoutMkLst>
        </pc:sldLayoutChg>
      </pc:sldMasterChg>
      <pc:sldMasterChg chg="del delSldLayout">
        <pc:chgData name="Aggie Rice" userId="60eca1c1-a44a-49da-842f-d5561a0e0dda" providerId="ADAL" clId="{B5AFA29C-7AB5-4BC9-B25C-563CE261CEE2}" dt="2023-08-09T14:33:27.048" v="2900" actId="700"/>
        <pc:sldMasterMkLst>
          <pc:docMk/>
          <pc:sldMasterMk cId="2508455909" sldId="2147483722"/>
        </pc:sldMasterMkLst>
        <pc:sldLayoutChg chg="del">
          <pc:chgData name="Aggie Rice" userId="60eca1c1-a44a-49da-842f-d5561a0e0dda" providerId="ADAL" clId="{B5AFA29C-7AB5-4BC9-B25C-563CE261CEE2}" dt="2023-08-09T14:33:27.048" v="2900" actId="700"/>
          <pc:sldLayoutMkLst>
            <pc:docMk/>
            <pc:sldMasterMk cId="2508455909" sldId="2147483722"/>
            <pc:sldLayoutMk cId="1225283091" sldId="2147483723"/>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915943616" sldId="2147483724"/>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3271246161" sldId="2147483725"/>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3649954696" sldId="2147483726"/>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879666905" sldId="2147483727"/>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908260224" sldId="2147483728"/>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2570210578" sldId="2147483729"/>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3205365351" sldId="2147483730"/>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4142426093" sldId="2147483731"/>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975986521" sldId="2147483732"/>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4103903018" sldId="2147483733"/>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3396133222" sldId="2147483734"/>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1152207280" sldId="2147483735"/>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3886792186" sldId="2147483736"/>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688836993" sldId="2147483737"/>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2132916316" sldId="2147483738"/>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3740032118" sldId="2147483739"/>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1238156965" sldId="2147483740"/>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4166638132" sldId="2147483741"/>
          </pc:sldLayoutMkLst>
        </pc:sldLayoutChg>
        <pc:sldLayoutChg chg="del">
          <pc:chgData name="Aggie Rice" userId="60eca1c1-a44a-49da-842f-d5561a0e0dda" providerId="ADAL" clId="{B5AFA29C-7AB5-4BC9-B25C-563CE261CEE2}" dt="2023-08-09T14:33:27.048" v="2900" actId="700"/>
          <pc:sldLayoutMkLst>
            <pc:docMk/>
            <pc:sldMasterMk cId="2508455909" sldId="2147483722"/>
            <pc:sldLayoutMk cId="794827121" sldId="2147483742"/>
          </pc:sldLayoutMkLst>
        </pc:sldLayoutChg>
      </pc:sldMasterChg>
    </pc:docChg>
  </pc:docChgLst>
  <pc:docChgLst>
    <pc:chgData name="Nelema Khanom" userId="287c8e6d-3178-49dd-a469-747ceb9ef8f4" providerId="ADAL" clId="{537BC313-1F22-4151-91E1-C16C39741814}"/>
    <pc:docChg chg="custSel addSld modSld">
      <pc:chgData name="Nelema Khanom" userId="287c8e6d-3178-49dd-a469-747ceb9ef8f4" providerId="ADAL" clId="{537BC313-1F22-4151-91E1-C16C39741814}" dt="2023-09-05T09:21:27.074" v="15" actId="1076"/>
      <pc:docMkLst>
        <pc:docMk/>
      </pc:docMkLst>
      <pc:sldChg chg="modSp mod">
        <pc:chgData name="Nelema Khanom" userId="287c8e6d-3178-49dd-a469-747ceb9ef8f4" providerId="ADAL" clId="{537BC313-1F22-4151-91E1-C16C39741814}" dt="2023-08-29T13:51:58.528" v="7" actId="20577"/>
        <pc:sldMkLst>
          <pc:docMk/>
          <pc:sldMk cId="0" sldId="349"/>
        </pc:sldMkLst>
        <pc:spChg chg="mod">
          <ac:chgData name="Nelema Khanom" userId="287c8e6d-3178-49dd-a469-747ceb9ef8f4" providerId="ADAL" clId="{537BC313-1F22-4151-91E1-C16C39741814}" dt="2023-08-29T13:51:58.528" v="7" actId="20577"/>
          <ac:spMkLst>
            <pc:docMk/>
            <pc:sldMk cId="0" sldId="349"/>
            <ac:spMk id="52227" creationId="{41ADDE3A-F55C-4F3B-8AF7-2D0168E43177}"/>
          </ac:spMkLst>
        </pc:spChg>
      </pc:sldChg>
      <pc:sldChg chg="addSp delSp modSp add mod">
        <pc:chgData name="Nelema Khanom" userId="287c8e6d-3178-49dd-a469-747ceb9ef8f4" providerId="ADAL" clId="{537BC313-1F22-4151-91E1-C16C39741814}" dt="2023-09-05T09:21:27.074" v="15" actId="1076"/>
        <pc:sldMkLst>
          <pc:docMk/>
          <pc:sldMk cId="3495687162" sldId="384"/>
        </pc:sldMkLst>
        <pc:spChg chg="mod">
          <ac:chgData name="Nelema Khanom" userId="287c8e6d-3178-49dd-a469-747ceb9ef8f4" providerId="ADAL" clId="{537BC313-1F22-4151-91E1-C16C39741814}" dt="2023-09-05T09:21:11.558" v="13" actId="20577"/>
          <ac:spMkLst>
            <pc:docMk/>
            <pc:sldMk cId="3495687162" sldId="384"/>
            <ac:spMk id="6" creationId="{E0497DDE-4852-EF8C-5931-A4344AAB60C1}"/>
          </ac:spMkLst>
        </pc:spChg>
        <pc:spChg chg="mod">
          <ac:chgData name="Nelema Khanom" userId="287c8e6d-3178-49dd-a469-747ceb9ef8f4" providerId="ADAL" clId="{537BC313-1F22-4151-91E1-C16C39741814}" dt="2023-09-05T09:20:30.828" v="11" actId="6549"/>
          <ac:spMkLst>
            <pc:docMk/>
            <pc:sldMk cId="3495687162" sldId="384"/>
            <ac:spMk id="32772" creationId="{00000000-0000-0000-0000-000000000000}"/>
          </ac:spMkLst>
        </pc:spChg>
        <pc:picChg chg="add mod">
          <ac:chgData name="Nelema Khanom" userId="287c8e6d-3178-49dd-a469-747ceb9ef8f4" providerId="ADAL" clId="{537BC313-1F22-4151-91E1-C16C39741814}" dt="2023-09-05T09:21:27.074" v="15" actId="1076"/>
          <ac:picMkLst>
            <pc:docMk/>
            <pc:sldMk cId="3495687162" sldId="384"/>
            <ac:picMk id="3" creationId="{C41D4C42-AB96-C1E6-AF6D-02AEF1481918}"/>
          </ac:picMkLst>
        </pc:picChg>
        <pc:picChg chg="del">
          <ac:chgData name="Nelema Khanom" userId="287c8e6d-3178-49dd-a469-747ceb9ef8f4" providerId="ADAL" clId="{537BC313-1F22-4151-91E1-C16C39741814}" dt="2023-09-05T09:20:15.966" v="10" actId="478"/>
          <ac:picMkLst>
            <pc:docMk/>
            <pc:sldMk cId="3495687162" sldId="384"/>
            <ac:picMk id="4" creationId="{28A08CE7-26AD-8A52-7D45-74787099056E}"/>
          </ac:picMkLst>
        </pc:picChg>
      </pc:sldChg>
      <pc:sldChg chg="modNotes">
        <pc:chgData name="Nelema Khanom" userId="287c8e6d-3178-49dd-a469-747ceb9ef8f4" providerId="ADAL" clId="{537BC313-1F22-4151-91E1-C16C39741814}" dt="2023-09-05T09:20:11.806" v="9" actId="27636"/>
        <pc:sldMkLst>
          <pc:docMk/>
          <pc:sldMk cId="4096897215" sldId="443"/>
        </pc:sldMkLst>
      </pc:sldChg>
    </pc:docChg>
  </pc:docChgLst>
  <pc:docChgLst>
    <pc:chgData name="Eryn London" userId="514c9e8d-89a2-4c8b-bd18-bca4792d3fe7" providerId="ADAL" clId="{0A3EF364-572A-4704-AA9E-A88C1BFD66A7}"/>
    <pc:docChg chg="modSld">
      <pc:chgData name="Eryn London" userId="514c9e8d-89a2-4c8b-bd18-bca4792d3fe7" providerId="ADAL" clId="{0A3EF364-572A-4704-AA9E-A88C1BFD66A7}" dt="2024-05-30T12:13:54.448" v="0" actId="20577"/>
      <pc:docMkLst>
        <pc:docMk/>
      </pc:docMkLst>
      <pc:sldChg chg="modSp mod">
        <pc:chgData name="Eryn London" userId="514c9e8d-89a2-4c8b-bd18-bca4792d3fe7" providerId="ADAL" clId="{0A3EF364-572A-4704-AA9E-A88C1BFD66A7}" dt="2024-05-30T12:13:54.448" v="0" actId="20577"/>
        <pc:sldMkLst>
          <pc:docMk/>
          <pc:sldMk cId="0" sldId="304"/>
        </pc:sldMkLst>
        <pc:spChg chg="mod">
          <ac:chgData name="Eryn London" userId="514c9e8d-89a2-4c8b-bd18-bca4792d3fe7" providerId="ADAL" clId="{0A3EF364-572A-4704-AA9E-A88C1BFD66A7}" dt="2024-05-30T12:13:54.448" v="0" actId="20577"/>
          <ac:spMkLst>
            <pc:docMk/>
            <pc:sldMk cId="0" sldId="304"/>
            <ac:spMk id="5" creationId="{D003BC95-0F71-4EDC-9F64-7D6793E722F8}"/>
          </ac:spMkLst>
        </pc:spChg>
      </pc:sldChg>
    </pc:docChg>
  </pc:docChgLst>
  <pc:docChgLst>
    <pc:chgData name="Eryn London" userId="514c9e8d-89a2-4c8b-bd18-bca4792d3fe7" providerId="ADAL" clId="{5A575F43-9FF0-479E-A737-92C456B63101}"/>
    <pc:docChg chg="custSel addSld delSld modSld sldOrd modNotesMaster modHandout">
      <pc:chgData name="Eryn London" userId="514c9e8d-89a2-4c8b-bd18-bca4792d3fe7" providerId="ADAL" clId="{5A575F43-9FF0-479E-A737-92C456B63101}" dt="2023-11-06T10:55:30.871" v="33"/>
      <pc:docMkLst>
        <pc:docMk/>
      </pc:docMkLst>
      <pc:sldChg chg="new del ord">
        <pc:chgData name="Eryn London" userId="514c9e8d-89a2-4c8b-bd18-bca4792d3fe7" providerId="ADAL" clId="{5A575F43-9FF0-479E-A737-92C456B63101}" dt="2023-10-30T09:25:07.658" v="4" actId="47"/>
        <pc:sldMkLst>
          <pc:docMk/>
          <pc:sldMk cId="2865005108" sldId="452"/>
        </pc:sldMkLst>
      </pc:sldChg>
      <pc:sldChg chg="delSp modSp new mod">
        <pc:chgData name="Eryn London" userId="514c9e8d-89a2-4c8b-bd18-bca4792d3fe7" providerId="ADAL" clId="{5A575F43-9FF0-479E-A737-92C456B63101}" dt="2023-10-30T09:26:56.034" v="32" actId="1076"/>
        <pc:sldMkLst>
          <pc:docMk/>
          <pc:sldMk cId="1972314408" sldId="453"/>
        </pc:sldMkLst>
        <pc:spChg chg="del">
          <ac:chgData name="Eryn London" userId="514c9e8d-89a2-4c8b-bd18-bca4792d3fe7" providerId="ADAL" clId="{5A575F43-9FF0-479E-A737-92C456B63101}" dt="2023-10-30T09:25:29.758" v="19" actId="478"/>
          <ac:spMkLst>
            <pc:docMk/>
            <pc:sldMk cId="1972314408" sldId="453"/>
            <ac:spMk id="2" creationId="{5B6220A7-6449-4C6A-09E6-88ED8C9BC328}"/>
          </ac:spMkLst>
        </pc:spChg>
        <pc:spChg chg="mod">
          <ac:chgData name="Eryn London" userId="514c9e8d-89a2-4c8b-bd18-bca4792d3fe7" providerId="ADAL" clId="{5A575F43-9FF0-479E-A737-92C456B63101}" dt="2023-10-30T09:26:56.034" v="32" actId="1076"/>
          <ac:spMkLst>
            <pc:docMk/>
            <pc:sldMk cId="1972314408" sldId="453"/>
            <ac:spMk id="3" creationId="{E02FBEA0-C446-30FC-2A17-AD0552AD930A}"/>
          </ac:spMkLst>
        </pc:spChg>
        <pc:spChg chg="mod">
          <ac:chgData name="Eryn London" userId="514c9e8d-89a2-4c8b-bd18-bca4792d3fe7" providerId="ADAL" clId="{5A575F43-9FF0-479E-A737-92C456B63101}" dt="2023-10-30T09:26:43.362" v="31" actId="1076"/>
          <ac:spMkLst>
            <pc:docMk/>
            <pc:sldMk cId="1972314408" sldId="453"/>
            <ac:spMk id="4" creationId="{136CD7B7-498D-17A3-2B2F-E2C6CA6BFB33}"/>
          </ac:spMkLst>
        </pc:spChg>
        <pc:spChg chg="del">
          <ac:chgData name="Eryn London" userId="514c9e8d-89a2-4c8b-bd18-bca4792d3fe7" providerId="ADAL" clId="{5A575F43-9FF0-479E-A737-92C456B63101}" dt="2023-10-30T09:25:33.400" v="20" actId="478"/>
          <ac:spMkLst>
            <pc:docMk/>
            <pc:sldMk cId="1972314408" sldId="453"/>
            <ac:spMk id="6" creationId="{0FE5B7D3-9391-539D-2D06-737CA3F43DB1}"/>
          </ac:spMkLst>
        </pc:spChg>
      </pc:sldChg>
    </pc:docChg>
  </pc:docChgLst>
  <pc:docChgLst>
    <pc:chgData name="Sarah Massie" userId="ccb744dc-f6c1-4c42-8c8a-7c4dcc984d32" providerId="ADAL" clId="{75D5B58E-5D57-427B-B2C9-FEF2CDD974ED}"/>
    <pc:docChg chg="modSld sldOrd">
      <pc:chgData name="Sarah Massie" userId="ccb744dc-f6c1-4c42-8c8a-7c4dcc984d32" providerId="ADAL" clId="{75D5B58E-5D57-427B-B2C9-FEF2CDD974ED}" dt="2024-05-14T09:44:38.268" v="20"/>
      <pc:docMkLst>
        <pc:docMk/>
      </pc:docMkLst>
      <pc:sldChg chg="modSp mod">
        <pc:chgData name="Sarah Massie" userId="ccb744dc-f6c1-4c42-8c8a-7c4dcc984d32" providerId="ADAL" clId="{75D5B58E-5D57-427B-B2C9-FEF2CDD974ED}" dt="2024-05-14T09:44:32.184" v="18" actId="20577"/>
        <pc:sldMkLst>
          <pc:docMk/>
          <pc:sldMk cId="0" sldId="304"/>
        </pc:sldMkLst>
        <pc:spChg chg="mod">
          <ac:chgData name="Sarah Massie" userId="ccb744dc-f6c1-4c42-8c8a-7c4dcc984d32" providerId="ADAL" clId="{75D5B58E-5D57-427B-B2C9-FEF2CDD974ED}" dt="2024-05-14T09:44:32.184" v="18" actId="20577"/>
          <ac:spMkLst>
            <pc:docMk/>
            <pc:sldMk cId="0" sldId="304"/>
            <ac:spMk id="5" creationId="{D003BC95-0F71-4EDC-9F64-7D6793E722F8}"/>
          </ac:spMkLst>
        </pc:spChg>
      </pc:sldChg>
      <pc:sldChg chg="ord">
        <pc:chgData name="Sarah Massie" userId="ccb744dc-f6c1-4c42-8c8a-7c4dcc984d32" providerId="ADAL" clId="{75D5B58E-5D57-427B-B2C9-FEF2CDD974ED}" dt="2024-05-14T09:44:38.268" v="20"/>
        <pc:sldMkLst>
          <pc:docMk/>
          <pc:sldMk cId="3626063841" sldId="380"/>
        </pc:sldMkLst>
      </pc:sldChg>
    </pc:docChg>
  </pc:docChgLst>
  <pc:docChgLst>
    <pc:chgData name="Aggie Rice" userId="60eca1c1-a44a-49da-842f-d5561a0e0dda" providerId="ADAL" clId="{754AEA0D-EE26-4261-960F-91FB819FF269}"/>
    <pc:docChg chg="custSel modSld">
      <pc:chgData name="Aggie Rice" userId="60eca1c1-a44a-49da-842f-d5561a0e0dda" providerId="ADAL" clId="{754AEA0D-EE26-4261-960F-91FB819FF269}" dt="2024-05-17T11:12:10.411" v="533" actId="20577"/>
      <pc:docMkLst>
        <pc:docMk/>
      </pc:docMkLst>
      <pc:sldChg chg="modNotesTx">
        <pc:chgData name="Aggie Rice" userId="60eca1c1-a44a-49da-842f-d5561a0e0dda" providerId="ADAL" clId="{754AEA0D-EE26-4261-960F-91FB819FF269}" dt="2024-05-17T11:12:10.411" v="533" actId="20577"/>
        <pc:sldMkLst>
          <pc:docMk/>
          <pc:sldMk cId="3554440737" sldId="44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1AF706-7351-4D1A-9F6C-63B44BE1CF3A}"/>
              </a:ext>
            </a:extLst>
          </p:cNvPr>
          <p:cNvSpPr>
            <a:spLocks noGrp="1"/>
          </p:cNvSpPr>
          <p:nvPr>
            <p:ph type="hdr" sz="quarter"/>
          </p:nvPr>
        </p:nvSpPr>
        <p:spPr>
          <a:xfrm>
            <a:off x="0" y="1"/>
            <a:ext cx="3037840" cy="464820"/>
          </a:xfrm>
          <a:prstGeom prst="rect">
            <a:avLst/>
          </a:prstGeom>
        </p:spPr>
        <p:txBody>
          <a:bodyPr vert="horz" wrap="square" lIns="96643" tIns="48322" rIns="96643" bIns="48322" numCol="1" anchor="t" anchorCtr="0" compatLnSpc="1">
            <a:prstTxWarp prst="textNoShape">
              <a:avLst/>
            </a:prstTxWarp>
          </a:bodyPr>
          <a:lstStyle>
            <a:lvl1pPr>
              <a:defRPr sz="1200">
                <a:latin typeface="Calibri" panose="020F0502020204030204" pitchFamily="34" charset="0"/>
              </a:defRPr>
            </a:lvl1pPr>
          </a:lstStyle>
          <a:p>
            <a:endParaRPr lang="en-US" altLang="en-US"/>
          </a:p>
        </p:txBody>
      </p:sp>
      <p:sp>
        <p:nvSpPr>
          <p:cNvPr id="3" name="Date Placeholder 2">
            <a:extLst>
              <a:ext uri="{FF2B5EF4-FFF2-40B4-BE49-F238E27FC236}">
                <a16:creationId xmlns:a16="http://schemas.microsoft.com/office/drawing/2014/main" id="{37EA11AF-A4BC-42ED-8DAA-7FF8C0F35D25}"/>
              </a:ext>
            </a:extLst>
          </p:cNvPr>
          <p:cNvSpPr>
            <a:spLocks noGrp="1"/>
          </p:cNvSpPr>
          <p:nvPr>
            <p:ph type="dt" sz="quarter" idx="1"/>
          </p:nvPr>
        </p:nvSpPr>
        <p:spPr>
          <a:xfrm>
            <a:off x="3970939" y="1"/>
            <a:ext cx="3037840" cy="464820"/>
          </a:xfrm>
          <a:prstGeom prst="rect">
            <a:avLst/>
          </a:prstGeom>
        </p:spPr>
        <p:txBody>
          <a:bodyPr vert="horz" wrap="square" lIns="96643" tIns="48322" rIns="96643" bIns="48322" numCol="1" anchor="t" anchorCtr="0" compatLnSpc="1">
            <a:prstTxWarp prst="textNoShape">
              <a:avLst/>
            </a:prstTxWarp>
          </a:bodyPr>
          <a:lstStyle>
            <a:lvl1pPr algn="r">
              <a:defRPr sz="1200">
                <a:latin typeface="Calibri" panose="020F0502020204030204" pitchFamily="34" charset="0"/>
              </a:defRPr>
            </a:lvl1pPr>
          </a:lstStyle>
          <a:p>
            <a:fld id="{8516D988-D240-4BA7-9F69-7305640EE870}" type="datetime1">
              <a:rPr lang="en-GB" altLang="en-US"/>
              <a:pPr/>
              <a:t>30/05/2024</a:t>
            </a:fld>
            <a:endParaRPr lang="en-GB" altLang="en-US"/>
          </a:p>
        </p:txBody>
      </p:sp>
      <p:sp>
        <p:nvSpPr>
          <p:cNvPr id="4" name="Footer Placeholder 3">
            <a:extLst>
              <a:ext uri="{FF2B5EF4-FFF2-40B4-BE49-F238E27FC236}">
                <a16:creationId xmlns:a16="http://schemas.microsoft.com/office/drawing/2014/main" id="{EECE8314-199C-452B-BFE8-6470D2B21750}"/>
              </a:ext>
            </a:extLst>
          </p:cNvPr>
          <p:cNvSpPr>
            <a:spLocks noGrp="1"/>
          </p:cNvSpPr>
          <p:nvPr>
            <p:ph type="ftr" sz="quarter" idx="2"/>
          </p:nvPr>
        </p:nvSpPr>
        <p:spPr>
          <a:xfrm>
            <a:off x="0" y="8829968"/>
            <a:ext cx="3037840" cy="464820"/>
          </a:xfrm>
          <a:prstGeom prst="rect">
            <a:avLst/>
          </a:prstGeom>
        </p:spPr>
        <p:txBody>
          <a:bodyPr vert="horz" wrap="square" lIns="96643" tIns="48322" rIns="96643" bIns="48322" numCol="1" anchor="b" anchorCtr="0" compatLnSpc="1">
            <a:prstTxWarp prst="textNoShape">
              <a:avLst/>
            </a:prstTxWarp>
          </a:bodyPr>
          <a:lstStyle>
            <a:lvl1pPr>
              <a:defRPr sz="1200">
                <a:latin typeface="Calibri" panose="020F0502020204030204" pitchFamily="34" charset="0"/>
              </a:defRPr>
            </a:lvl1pPr>
          </a:lstStyle>
          <a:p>
            <a:endParaRPr lang="en-US" altLang="en-US"/>
          </a:p>
        </p:txBody>
      </p:sp>
      <p:sp>
        <p:nvSpPr>
          <p:cNvPr id="5" name="Slide Number Placeholder 4">
            <a:extLst>
              <a:ext uri="{FF2B5EF4-FFF2-40B4-BE49-F238E27FC236}">
                <a16:creationId xmlns:a16="http://schemas.microsoft.com/office/drawing/2014/main" id="{5F8F3384-4A9A-4945-B40F-9B7360C4DE64}"/>
              </a:ext>
            </a:extLst>
          </p:cNvPr>
          <p:cNvSpPr>
            <a:spLocks noGrp="1"/>
          </p:cNvSpPr>
          <p:nvPr>
            <p:ph type="sldNum" sz="quarter" idx="3"/>
          </p:nvPr>
        </p:nvSpPr>
        <p:spPr>
          <a:xfrm>
            <a:off x="3970939" y="8829968"/>
            <a:ext cx="3037840" cy="464820"/>
          </a:xfrm>
          <a:prstGeom prst="rect">
            <a:avLst/>
          </a:prstGeom>
        </p:spPr>
        <p:txBody>
          <a:bodyPr vert="horz" wrap="square" lIns="96643" tIns="48322" rIns="96643" bIns="48322" numCol="1" anchor="b" anchorCtr="0" compatLnSpc="1">
            <a:prstTxWarp prst="textNoShape">
              <a:avLst/>
            </a:prstTxWarp>
          </a:bodyPr>
          <a:lstStyle>
            <a:lvl1pPr algn="r">
              <a:defRPr sz="1200">
                <a:latin typeface="Calibri" panose="020F0502020204030204" pitchFamily="34" charset="0"/>
              </a:defRPr>
            </a:lvl1pPr>
          </a:lstStyle>
          <a:p>
            <a:fld id="{7D9702AE-93D3-425D-9ED7-15D4653C70CC}"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9E9F22-52EE-448F-A470-73114B6A2462}"/>
              </a:ext>
            </a:extLst>
          </p:cNvPr>
          <p:cNvSpPr>
            <a:spLocks noGrp="1"/>
          </p:cNvSpPr>
          <p:nvPr>
            <p:ph type="hdr" sz="quarter"/>
          </p:nvPr>
        </p:nvSpPr>
        <p:spPr>
          <a:xfrm>
            <a:off x="0" y="1"/>
            <a:ext cx="3037840" cy="464820"/>
          </a:xfrm>
          <a:prstGeom prst="rect">
            <a:avLst/>
          </a:prstGeom>
        </p:spPr>
        <p:txBody>
          <a:bodyPr vert="horz" wrap="square" lIns="96643" tIns="48322" rIns="96643" bIns="48322" numCol="1" anchor="t" anchorCtr="0" compatLnSpc="1">
            <a:prstTxWarp prst="textNoShape">
              <a:avLst/>
            </a:prstTxWarp>
          </a:bodyPr>
          <a:lstStyle>
            <a:lvl1pPr>
              <a:defRPr sz="1200">
                <a:latin typeface="Calibri" panose="020F0502020204030204" pitchFamily="34" charset="0"/>
              </a:defRPr>
            </a:lvl1pPr>
          </a:lstStyle>
          <a:p>
            <a:endParaRPr lang="en-US" altLang="en-US"/>
          </a:p>
        </p:txBody>
      </p:sp>
      <p:sp>
        <p:nvSpPr>
          <p:cNvPr id="3" name="Date Placeholder 2">
            <a:extLst>
              <a:ext uri="{FF2B5EF4-FFF2-40B4-BE49-F238E27FC236}">
                <a16:creationId xmlns:a16="http://schemas.microsoft.com/office/drawing/2014/main" id="{FD832944-26F5-497C-8114-36B1F355F385}"/>
              </a:ext>
            </a:extLst>
          </p:cNvPr>
          <p:cNvSpPr>
            <a:spLocks noGrp="1"/>
          </p:cNvSpPr>
          <p:nvPr>
            <p:ph type="dt" idx="1"/>
          </p:nvPr>
        </p:nvSpPr>
        <p:spPr>
          <a:xfrm>
            <a:off x="3970939" y="1"/>
            <a:ext cx="3037840" cy="464820"/>
          </a:xfrm>
          <a:prstGeom prst="rect">
            <a:avLst/>
          </a:prstGeom>
        </p:spPr>
        <p:txBody>
          <a:bodyPr vert="horz" wrap="square" lIns="96643" tIns="48322" rIns="96643" bIns="48322" numCol="1" anchor="t" anchorCtr="0" compatLnSpc="1">
            <a:prstTxWarp prst="textNoShape">
              <a:avLst/>
            </a:prstTxWarp>
          </a:bodyPr>
          <a:lstStyle>
            <a:lvl1pPr algn="r">
              <a:defRPr sz="1200">
                <a:latin typeface="Calibri" panose="020F0502020204030204" pitchFamily="34" charset="0"/>
              </a:defRPr>
            </a:lvl1pPr>
          </a:lstStyle>
          <a:p>
            <a:fld id="{D57623BA-056C-4448-B61C-1630F9B77476}" type="datetime1">
              <a:rPr lang="en-GB" altLang="en-US"/>
              <a:pPr/>
              <a:t>30/05/2024</a:t>
            </a:fld>
            <a:endParaRPr lang="en-GB" altLang="en-US"/>
          </a:p>
        </p:txBody>
      </p:sp>
      <p:sp>
        <p:nvSpPr>
          <p:cNvPr id="4" name="Slide Image Placeholder 3">
            <a:extLst>
              <a:ext uri="{FF2B5EF4-FFF2-40B4-BE49-F238E27FC236}">
                <a16:creationId xmlns:a16="http://schemas.microsoft.com/office/drawing/2014/main" id="{8C7F6D7D-6B80-4E97-A601-0F3BC3E43FA1}"/>
              </a:ext>
            </a:extLst>
          </p:cNvPr>
          <p:cNvSpPr>
            <a:spLocks noGrp="1" noRot="1" noChangeAspect="1"/>
          </p:cNvSpPr>
          <p:nvPr>
            <p:ph type="sldImg" idx="2"/>
          </p:nvPr>
        </p:nvSpPr>
        <p:spPr>
          <a:xfrm>
            <a:off x="407988" y="696913"/>
            <a:ext cx="6194425" cy="3484562"/>
          </a:xfrm>
          <a:prstGeom prst="rect">
            <a:avLst/>
          </a:prstGeom>
          <a:noFill/>
          <a:ln w="12700">
            <a:solidFill>
              <a:prstClr val="black"/>
            </a:solidFill>
          </a:ln>
        </p:spPr>
        <p:txBody>
          <a:bodyPr vert="horz" wrap="square" lIns="96643" tIns="48322" rIns="96643" bIns="48322" numCol="1" anchor="ctr" anchorCtr="0" compatLnSpc="1">
            <a:prstTxWarp prst="textNoShape">
              <a:avLst/>
            </a:prstTxWarp>
          </a:bodyPr>
          <a:lstStyle/>
          <a:p>
            <a:pPr lvl="0"/>
            <a:endParaRPr lang="en-US" altLang="en-US"/>
          </a:p>
        </p:txBody>
      </p:sp>
      <p:sp>
        <p:nvSpPr>
          <p:cNvPr id="5" name="Notes Placeholder 4">
            <a:extLst>
              <a:ext uri="{FF2B5EF4-FFF2-40B4-BE49-F238E27FC236}">
                <a16:creationId xmlns:a16="http://schemas.microsoft.com/office/drawing/2014/main" id="{F9EE31F1-C761-4AF2-A51C-B792CD0D6920}"/>
              </a:ext>
            </a:extLst>
          </p:cNvPr>
          <p:cNvSpPr>
            <a:spLocks noGrp="1"/>
          </p:cNvSpPr>
          <p:nvPr>
            <p:ph type="body" sz="quarter" idx="3"/>
          </p:nvPr>
        </p:nvSpPr>
        <p:spPr>
          <a:xfrm>
            <a:off x="701041" y="4415791"/>
            <a:ext cx="5608320" cy="4183380"/>
          </a:xfrm>
          <a:prstGeom prst="rect">
            <a:avLst/>
          </a:prstGeom>
        </p:spPr>
        <p:txBody>
          <a:bodyPr vert="horz" wrap="square" lIns="96643" tIns="48322" rIns="96643" bIns="48322" numCol="1" anchor="t" anchorCtr="0" compatLnSpc="1">
            <a:prstTxWarp prst="textNoShape">
              <a:avLst/>
            </a:prstTxWarp>
            <a:norm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 name="Footer Placeholder 5">
            <a:extLst>
              <a:ext uri="{FF2B5EF4-FFF2-40B4-BE49-F238E27FC236}">
                <a16:creationId xmlns:a16="http://schemas.microsoft.com/office/drawing/2014/main" id="{52879F1E-8F73-4830-920B-E15E844B72A5}"/>
              </a:ext>
            </a:extLst>
          </p:cNvPr>
          <p:cNvSpPr>
            <a:spLocks noGrp="1"/>
          </p:cNvSpPr>
          <p:nvPr>
            <p:ph type="ftr" sz="quarter" idx="4"/>
          </p:nvPr>
        </p:nvSpPr>
        <p:spPr>
          <a:xfrm>
            <a:off x="0" y="8829968"/>
            <a:ext cx="3037840" cy="464820"/>
          </a:xfrm>
          <a:prstGeom prst="rect">
            <a:avLst/>
          </a:prstGeom>
        </p:spPr>
        <p:txBody>
          <a:bodyPr vert="horz" wrap="square" lIns="96643" tIns="48322" rIns="96643" bIns="48322" numCol="1" anchor="b" anchorCtr="0" compatLnSpc="1">
            <a:prstTxWarp prst="textNoShape">
              <a:avLst/>
            </a:prstTxWarp>
          </a:bodyPr>
          <a:lstStyle>
            <a:lvl1pPr>
              <a:defRPr sz="1200">
                <a:latin typeface="Calibri" panose="020F0502020204030204" pitchFamily="34" charset="0"/>
              </a:defRPr>
            </a:lvl1pPr>
          </a:lstStyle>
          <a:p>
            <a:endParaRPr lang="en-US" altLang="en-US"/>
          </a:p>
        </p:txBody>
      </p:sp>
      <p:sp>
        <p:nvSpPr>
          <p:cNvPr id="7" name="Slide Number Placeholder 6">
            <a:extLst>
              <a:ext uri="{FF2B5EF4-FFF2-40B4-BE49-F238E27FC236}">
                <a16:creationId xmlns:a16="http://schemas.microsoft.com/office/drawing/2014/main" id="{01890AFD-3D41-40E7-BB30-1108DC75C5F1}"/>
              </a:ext>
            </a:extLst>
          </p:cNvPr>
          <p:cNvSpPr>
            <a:spLocks noGrp="1"/>
          </p:cNvSpPr>
          <p:nvPr>
            <p:ph type="sldNum" sz="quarter" idx="5"/>
          </p:nvPr>
        </p:nvSpPr>
        <p:spPr>
          <a:xfrm>
            <a:off x="3970939" y="8829968"/>
            <a:ext cx="3037840" cy="464820"/>
          </a:xfrm>
          <a:prstGeom prst="rect">
            <a:avLst/>
          </a:prstGeom>
        </p:spPr>
        <p:txBody>
          <a:bodyPr vert="horz" wrap="square" lIns="96643" tIns="48322" rIns="96643" bIns="48322" numCol="1" anchor="b" anchorCtr="0" compatLnSpc="1">
            <a:prstTxWarp prst="textNoShape">
              <a:avLst/>
            </a:prstTxWarp>
          </a:bodyPr>
          <a:lstStyle>
            <a:lvl1pPr algn="r">
              <a:defRPr sz="1200">
                <a:latin typeface="Calibri" panose="020F0502020204030204" pitchFamily="34" charset="0"/>
              </a:defRPr>
            </a:lvl1pPr>
          </a:lstStyle>
          <a:p>
            <a:fld id="{DDA1A3E6-E7D9-49E5-83D5-1AE98BBD0558}"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MS PGothic" pitchFamily="34" charset="-128"/>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a:t>
            </a:fld>
            <a:endParaRPr lang="en-GB" altLang="en-US"/>
          </a:p>
        </p:txBody>
      </p:sp>
    </p:spTree>
    <p:extLst>
      <p:ext uri="{BB962C8B-B14F-4D97-AF65-F5344CB8AC3E}">
        <p14:creationId xmlns:p14="http://schemas.microsoft.com/office/powerpoint/2010/main" val="2556124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7278BF91-ACA6-EA80-1A6C-A4C202F88E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ED4010A8-E8F6-6C05-62C7-D8DC6F0634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r>
              <a:rPr lang="en-GB" altLang="en-US" b="1" dirty="0"/>
              <a:t>Get people to change tables to mix in different groups.</a:t>
            </a:r>
          </a:p>
          <a:p>
            <a:r>
              <a:rPr lang="en-GB" altLang="en-US" dirty="0"/>
              <a:t>Onion exercise: </a:t>
            </a:r>
          </a:p>
          <a:p>
            <a:endParaRPr lang="en-GB" altLang="en-US" dirty="0"/>
          </a:p>
          <a:p>
            <a:pPr marL="228577" indent="-228577">
              <a:buAutoNum type="arabicParenR"/>
            </a:pPr>
            <a:r>
              <a:rPr lang="en-GB" altLang="en-US" dirty="0"/>
              <a:t>What are the layers of narratives in your organisation (or more widely in society?) right now. What is being felt at varying levels and areas?</a:t>
            </a:r>
          </a:p>
          <a:p>
            <a:r>
              <a:rPr lang="en-GB" altLang="en-US" dirty="0"/>
              <a:t>e.g.: Is there pressure in the organisation to promote a narrative of excellence? Does this impact the way Rounds can run – i.e. not given space to authentically reflect on the challenges of the role. </a:t>
            </a:r>
          </a:p>
          <a:p>
            <a:r>
              <a:rPr lang="en-GB" altLang="en-US" dirty="0"/>
              <a:t>OR is the organisation in a crisis point of fire fighting? Does this impact the way Rounds are perceived as superfluous/ luxury? </a:t>
            </a:r>
          </a:p>
          <a:p>
            <a:r>
              <a:rPr lang="en-GB" altLang="en-US" dirty="0"/>
              <a:t>OR do the problems within the org feel so big at the moment that organisations are putting pressure on Rounds facilitators to solve all the ills. Are Rounds moving from being a place for the every day stories to be shared and connected with, to a place where global issues are being asked to be solved?</a:t>
            </a:r>
          </a:p>
          <a:p>
            <a:r>
              <a:rPr lang="en-GB" altLang="en-US" dirty="0"/>
              <a:t>2) How might that be impacting the positioning, perception and messaging around Schwartz Rounds. </a:t>
            </a:r>
          </a:p>
          <a:p>
            <a:r>
              <a:rPr lang="en-GB" altLang="en-US" dirty="0"/>
              <a:t>e.g. How are staff on the ground perceiving Rounds in your organisation? Are they seeing them as reflective of their experience? </a:t>
            </a:r>
          </a:p>
          <a:p>
            <a:r>
              <a:rPr lang="en-GB" altLang="en-US" dirty="0"/>
              <a:t>(5 mins on your own: 10 mins in groups: 15 mins in plenary)</a:t>
            </a:r>
          </a:p>
          <a:p>
            <a:r>
              <a:rPr lang="en-GB" altLang="en-US" b="1" dirty="0"/>
              <a:t>(30 mins)</a:t>
            </a:r>
          </a:p>
          <a:p>
            <a:endParaRPr lang="en-GB" altLang="en-US" dirty="0"/>
          </a:p>
        </p:txBody>
      </p:sp>
      <p:sp>
        <p:nvSpPr>
          <p:cNvPr id="37892" name="Date Placeholder 1">
            <a:extLst>
              <a:ext uri="{FF2B5EF4-FFF2-40B4-BE49-F238E27FC236}">
                <a16:creationId xmlns:a16="http://schemas.microsoft.com/office/drawing/2014/main" id="{D6F1F7FA-1418-E92E-FA7D-0A7A56752030}"/>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7637" indent="-287309">
              <a:defRPr>
                <a:solidFill>
                  <a:schemeClr val="tx1"/>
                </a:solidFill>
                <a:latin typeface="Calibri" panose="020F0502020204030204" pitchFamily="34" charset="0"/>
                <a:ea typeface="MS PGothic" panose="020B0600070205080204" pitchFamily="34" charset="-128"/>
              </a:defRPr>
            </a:lvl2pPr>
            <a:lvl3pPr marL="1150820" indent="-230164">
              <a:defRPr>
                <a:solidFill>
                  <a:schemeClr val="tx1"/>
                </a:solidFill>
                <a:latin typeface="Calibri" panose="020F0502020204030204" pitchFamily="34" charset="0"/>
                <a:ea typeface="MS PGothic" panose="020B0600070205080204" pitchFamily="34" charset="-128"/>
              </a:defRPr>
            </a:lvl3pPr>
            <a:lvl4pPr marL="1611148" indent="-230164">
              <a:defRPr>
                <a:solidFill>
                  <a:schemeClr val="tx1"/>
                </a:solidFill>
                <a:latin typeface="Calibri" panose="020F0502020204030204" pitchFamily="34" charset="0"/>
                <a:ea typeface="MS PGothic" panose="020B0600070205080204" pitchFamily="34" charset="-128"/>
              </a:defRPr>
            </a:lvl4pPr>
            <a:lvl5pPr marL="2071476" indent="-230164">
              <a:defRPr>
                <a:solidFill>
                  <a:schemeClr val="tx1"/>
                </a:solidFill>
                <a:latin typeface="Calibri" panose="020F0502020204030204" pitchFamily="34" charset="0"/>
                <a:ea typeface="MS PGothic" panose="020B0600070205080204" pitchFamily="34" charset="-128"/>
              </a:defRPr>
            </a:lvl5pPr>
            <a:lvl6pPr marL="2528629" indent="-230164" defTabSz="45715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85782" indent="-230164" defTabSz="45715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42935" indent="-230164" defTabSz="45715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900089" indent="-230164" defTabSz="45715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defTabSz="457153">
              <a:defRPr/>
            </a:pPr>
            <a:endParaRPr lang="en-US" alt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GB" dirty="0"/>
              <a:t>Is there a right and wrong for Schwartz storytelling? </a:t>
            </a:r>
            <a:r>
              <a:rPr lang="en-GB" i="1" dirty="0"/>
              <a:t>Discuss</a:t>
            </a:r>
            <a:endParaRPr lang="en-GB" dirty="0"/>
          </a:p>
          <a:p>
            <a:endParaRPr lang="en-GB" dirty="0"/>
          </a:p>
          <a:p>
            <a:r>
              <a:rPr lang="en-GB" dirty="0"/>
              <a:t>Are there examples you have had where stories (or indeed storytellers) have been used in a way that feels incongruent to the purpose of Rounds?</a:t>
            </a:r>
          </a:p>
          <a:p>
            <a:endParaRPr lang="en-GB" dirty="0"/>
          </a:p>
          <a:p>
            <a:r>
              <a:rPr lang="en-GB" dirty="0"/>
              <a:t>Use this discussion to bring in reflections around some myths surrounding Schwartz Rounds. </a:t>
            </a:r>
          </a:p>
          <a:p>
            <a:endParaRPr lang="en-GB" dirty="0"/>
          </a:p>
          <a:p>
            <a:r>
              <a:rPr lang="en-GB" dirty="0" err="1"/>
              <a:t>Ie</a:t>
            </a:r>
            <a:r>
              <a:rPr lang="en-GB" dirty="0"/>
              <a:t>. Myth 1: Schwartz Rounds are a psychological wellbeing intervention (which of course they are but does that cut  them off at the knees / give the impression that people will feel “well” after the Round is finished? / Does this move to a more individualistic rather than community conceptualisation of Rounds?)</a:t>
            </a:r>
          </a:p>
          <a:p>
            <a:endParaRPr lang="en-GB" dirty="0"/>
          </a:p>
          <a:p>
            <a:r>
              <a:rPr lang="en-GB" dirty="0"/>
              <a:t>Myth 2: Schwartz Rounds are just a platform to hear stories of lived experience (which again, of course they are, but does that perpetuate othering? How are the dynamics changed in a Schwartz Rounds when the audience are seen as “humble listeners” rather than active participants? How do we ensure Rounds represent lots of different stories without perpetuating hypervisibility/othering?)</a:t>
            </a:r>
          </a:p>
          <a:p>
            <a:endParaRPr lang="en-GB" dirty="0"/>
          </a:p>
          <a:p>
            <a:r>
              <a:rPr lang="en-GB" dirty="0"/>
              <a:t>Myth 3: storytellers are seen as “speaking up”. Is there a way to frame the experience of telling your story in a Schwartz Round that enables storytellers to feel like they are just starting the conversation rather than speaking up? Or seen as seed </a:t>
            </a:r>
            <a:r>
              <a:rPr lang="en-GB" dirty="0" err="1"/>
              <a:t>sowers</a:t>
            </a:r>
            <a:r>
              <a:rPr lang="en-GB" dirty="0"/>
              <a:t> rather than experts?</a:t>
            </a:r>
          </a:p>
          <a:p>
            <a:endParaRPr lang="en-GB" dirty="0"/>
          </a:p>
          <a:p>
            <a:r>
              <a:rPr lang="en-GB" b="1" dirty="0"/>
              <a:t>(15 mins)</a:t>
            </a:r>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11</a:t>
            </a:fld>
            <a:endParaRPr lang="en-GB" altLang="en-US"/>
          </a:p>
        </p:txBody>
      </p:sp>
    </p:spTree>
    <p:extLst>
      <p:ext uri="{BB962C8B-B14F-4D97-AF65-F5344CB8AC3E}">
        <p14:creationId xmlns:p14="http://schemas.microsoft.com/office/powerpoint/2010/main" val="1014444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12</a:t>
            </a:fld>
            <a:endParaRPr lang="en-GB" altLang="en-US"/>
          </a:p>
        </p:txBody>
      </p:sp>
    </p:spTree>
    <p:extLst>
      <p:ext uri="{BB962C8B-B14F-4D97-AF65-F5344CB8AC3E}">
        <p14:creationId xmlns:p14="http://schemas.microsoft.com/office/powerpoint/2010/main" val="2930790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12.45-13.30</a:t>
            </a:r>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13</a:t>
            </a:fld>
            <a:endParaRPr lang="en-GB" altLang="en-US"/>
          </a:p>
        </p:txBody>
      </p:sp>
    </p:spTree>
    <p:extLst>
      <p:ext uri="{BB962C8B-B14F-4D97-AF65-F5344CB8AC3E}">
        <p14:creationId xmlns:p14="http://schemas.microsoft.com/office/powerpoint/2010/main" val="243022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GB" b="1" dirty="0"/>
              <a:t>Firstly</a:t>
            </a:r>
            <a:r>
              <a:rPr lang="en-GB" dirty="0"/>
              <a:t>: </a:t>
            </a:r>
          </a:p>
          <a:p>
            <a:r>
              <a:rPr lang="en-GB" dirty="0"/>
              <a:t>Invite attendees to bring what they have found to whole group as group discussion. What have been the challenging elements of facilitating the Round itself?</a:t>
            </a:r>
          </a:p>
          <a:p>
            <a:endParaRPr lang="en-GB" dirty="0"/>
          </a:p>
          <a:p>
            <a:r>
              <a:rPr lang="en-GB" i="1" dirty="0"/>
              <a:t>Looking for things like: silence; problem solving; questions to storytellers; ranting </a:t>
            </a:r>
            <a:r>
              <a:rPr lang="en-GB" i="0" dirty="0"/>
              <a:t>etc</a:t>
            </a:r>
          </a:p>
          <a:p>
            <a:endParaRPr lang="en-GB" i="0" dirty="0"/>
          </a:p>
          <a:p>
            <a:r>
              <a:rPr lang="en-GB" b="1" i="0" dirty="0"/>
              <a:t>Then</a:t>
            </a:r>
            <a:r>
              <a:rPr lang="en-GB" i="0" dirty="0"/>
              <a:t> based on what has come up as consistent challenges, use these for the role play managing challenge exercise. </a:t>
            </a:r>
          </a:p>
          <a:p>
            <a:pPr defTabSz="457153">
              <a:defRPr/>
            </a:pPr>
            <a:r>
              <a:rPr lang="en-GB" i="0" dirty="0"/>
              <a:t>Trainers to be storytellers. Volunteers to be facilitators. Potential topics? </a:t>
            </a:r>
            <a:r>
              <a:rPr lang="en-US" sz="1800" i="1" kern="100" dirty="0">
                <a:latin typeface="Calibri" panose="020F0502020204030204" pitchFamily="34" charset="0"/>
                <a:ea typeface="Calibri" panose="020F0502020204030204" pitchFamily="34" charset="0"/>
                <a:cs typeface="Times New Roman" panose="02020603050405020304" pitchFamily="18" charset="0"/>
              </a:rPr>
              <a:t>“Should I stay or should I go?” ; “when your best doesn’t feel good enough” ; “making mistakes” ; “feeling out of your depth”</a:t>
            </a:r>
          </a:p>
          <a:p>
            <a:pPr defTabSz="457153">
              <a:defRPr/>
            </a:pPr>
            <a:endParaRPr lang="en-US" sz="1800" i="1" kern="100" dirty="0">
              <a:latin typeface="Calibri" panose="020F0502020204030204" pitchFamily="34" charset="0"/>
              <a:ea typeface="Calibri" panose="020F0502020204030204" pitchFamily="34" charset="0"/>
              <a:cs typeface="Times New Roman" panose="02020603050405020304" pitchFamily="18" charset="0"/>
            </a:endParaRPr>
          </a:p>
          <a:p>
            <a:pPr defTabSz="457153">
              <a:defRPr/>
            </a:pPr>
            <a:r>
              <a:rPr lang="en-US" sz="1800" i="1" kern="100" dirty="0">
                <a:latin typeface="Calibri" panose="020F0502020204030204" pitchFamily="34" charset="0"/>
                <a:ea typeface="Calibri" panose="020F0502020204030204" pitchFamily="34" charset="0"/>
                <a:cs typeface="Times New Roman" panose="02020603050405020304" pitchFamily="18" charset="0"/>
              </a:rPr>
              <a:t>You may want to offer stories to </a:t>
            </a:r>
            <a:r>
              <a:rPr lang="en-US" sz="1800" i="1" kern="100" dirty="0" err="1">
                <a:latin typeface="Calibri" panose="020F0502020204030204" pitchFamily="34" charset="0"/>
                <a:ea typeface="Calibri" panose="020F0502020204030204" pitchFamily="34" charset="0"/>
                <a:cs typeface="Times New Roman" panose="02020603050405020304" pitchFamily="18" charset="0"/>
              </a:rPr>
              <a:t>panellists</a:t>
            </a:r>
            <a:r>
              <a:rPr lang="en-US" sz="1800" i="1" kern="100" dirty="0">
                <a:latin typeface="Calibri" panose="020F0502020204030204" pitchFamily="34" charset="0"/>
                <a:ea typeface="Calibri" panose="020F0502020204030204" pitchFamily="34" charset="0"/>
                <a:cs typeface="Times New Roman" panose="02020603050405020304" pitchFamily="18" charset="0"/>
              </a:rPr>
              <a:t> if they don’t want to use their own. </a:t>
            </a:r>
            <a:r>
              <a:rPr lang="en-US" sz="1800" i="1" kern="100" dirty="0" err="1">
                <a:latin typeface="Calibri" panose="020F0502020204030204" pitchFamily="34" charset="0"/>
                <a:ea typeface="Calibri" panose="020F0502020204030204" pitchFamily="34" charset="0"/>
                <a:cs typeface="Times New Roman" panose="02020603050405020304" pitchFamily="18" charset="0"/>
              </a:rPr>
              <a:t>E.g</a:t>
            </a:r>
            <a:r>
              <a:rPr lang="en-US" sz="1800" i="1" kern="100" dirty="0">
                <a:latin typeface="Calibri" panose="020F0502020204030204" pitchFamily="34" charset="0"/>
                <a:ea typeface="Calibri" panose="020F0502020204030204" pitchFamily="34" charset="0"/>
                <a:cs typeface="Times New Roman" panose="02020603050405020304" pitchFamily="18" charset="0"/>
              </a:rPr>
              <a:t> sue the nurse who cut through skin of elderly woman when fixing a dressing (shame; guilt; unsupported; underqualified). Or Porter who delivered a baby down to the morgue on his first day in the new job after having worked in a warehouse previously. (shock; horror; sadness; feeling unprepared and untrained)</a:t>
            </a:r>
          </a:p>
          <a:p>
            <a:pPr defTabSz="457153">
              <a:defRPr/>
            </a:pPr>
            <a:endParaRPr lang="en-US" sz="1800" i="1" kern="100" dirty="0">
              <a:latin typeface="Calibri" panose="020F0502020204030204" pitchFamily="34" charset="0"/>
              <a:ea typeface="Calibri" panose="020F0502020204030204" pitchFamily="34" charset="0"/>
              <a:cs typeface="Times New Roman" panose="02020603050405020304" pitchFamily="18" charset="0"/>
            </a:endParaRPr>
          </a:p>
          <a:p>
            <a:pPr defTabSz="457153">
              <a:defRPr/>
            </a:pPr>
            <a:r>
              <a:rPr lang="en-US" sz="1800" b="1" i="1" kern="100" dirty="0">
                <a:latin typeface="Calibri" panose="020F0502020204030204" pitchFamily="34" charset="0"/>
                <a:ea typeface="Calibri" panose="020F0502020204030204" pitchFamily="34" charset="0"/>
                <a:cs typeface="Times New Roman" panose="02020603050405020304" pitchFamily="18" charset="0"/>
              </a:rPr>
              <a:t>1 hour in total</a:t>
            </a:r>
            <a:endParaRPr lang="en-GB" sz="1800" b="1" kern="100" dirty="0">
              <a:latin typeface="Calibri" panose="020F0502020204030204" pitchFamily="34" charset="0"/>
              <a:ea typeface="Calibri" panose="020F0502020204030204" pitchFamily="34" charset="0"/>
              <a:cs typeface="Times New Roman" panose="02020603050405020304" pitchFamily="18" charset="0"/>
            </a:endParaRPr>
          </a:p>
          <a:p>
            <a:endParaRPr lang="en-GB" i="0" dirty="0"/>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14</a:t>
            </a:fld>
            <a:endParaRPr lang="en-GB" altLang="en-US"/>
          </a:p>
        </p:txBody>
      </p:sp>
    </p:spTree>
    <p:extLst>
      <p:ext uri="{BB962C8B-B14F-4D97-AF65-F5344CB8AC3E}">
        <p14:creationId xmlns:p14="http://schemas.microsoft.com/office/powerpoint/2010/main" val="1421606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14:30 – 14:45</a:t>
            </a:r>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15</a:t>
            </a:fld>
            <a:endParaRPr lang="en-GB" altLang="en-US"/>
          </a:p>
        </p:txBody>
      </p:sp>
    </p:spTree>
    <p:extLst>
      <p:ext uri="{BB962C8B-B14F-4D97-AF65-F5344CB8AC3E}">
        <p14:creationId xmlns:p14="http://schemas.microsoft.com/office/powerpoint/2010/main" val="2718540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 are we doing so far. What is left to cover? Have we been connecting to the themes in the first reflection?  Whole group discussion. </a:t>
            </a:r>
            <a:r>
              <a:rPr lang="en-GB" b="1" dirty="0"/>
              <a:t>10 mins</a:t>
            </a:r>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16</a:t>
            </a:fld>
            <a:endParaRPr lang="en-GB" altLang="en-US"/>
          </a:p>
        </p:txBody>
      </p:sp>
    </p:spTree>
    <p:extLst>
      <p:ext uri="{BB962C8B-B14F-4D97-AF65-F5344CB8AC3E}">
        <p14:creationId xmlns:p14="http://schemas.microsoft.com/office/powerpoint/2010/main" val="3872637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a:lnSpc>
                <a:spcPct val="107000"/>
              </a:lnSpc>
              <a:spcAft>
                <a:spcPts val="800"/>
              </a:spcAft>
            </a:pPr>
            <a:r>
              <a:rPr lang="en-US" sz="1800" i="1" kern="100" dirty="0">
                <a:latin typeface="Calibri" panose="020F0502020204030204" pitchFamily="34" charset="0"/>
                <a:ea typeface="Calibri" panose="020F0502020204030204" pitchFamily="34" charset="0"/>
                <a:cs typeface="Times New Roman" panose="02020603050405020304" pitchFamily="18" charset="0"/>
              </a:rPr>
              <a:t>Explore the obstacles to sustaining Rounds. IN groups brainstorm all the possible obstacles to sustainability. Pass the page to the group next to you and they have to come up with creative solutions. </a:t>
            </a:r>
          </a:p>
          <a:p>
            <a:pPr>
              <a:lnSpc>
                <a:spcPct val="107000"/>
              </a:lnSpc>
              <a:spcAft>
                <a:spcPts val="800"/>
              </a:spcAft>
            </a:pPr>
            <a:r>
              <a:rPr lang="en-US" sz="1800" i="1" kern="100" dirty="0">
                <a:latin typeface="Calibri" panose="020F0502020204030204" pitchFamily="34" charset="0"/>
                <a:ea typeface="Calibri" panose="020F0502020204030204" pitchFamily="34" charset="0"/>
                <a:cs typeface="Times New Roman" panose="02020603050405020304" pitchFamily="18" charset="0"/>
              </a:rPr>
              <a:t>Discuss as wider group</a:t>
            </a:r>
          </a:p>
          <a:p>
            <a:pPr>
              <a:lnSpc>
                <a:spcPct val="107000"/>
              </a:lnSpc>
              <a:spcAft>
                <a:spcPts val="800"/>
              </a:spcAft>
            </a:pPr>
            <a:endParaRPr lang="en-GB"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latin typeface="Calibri" panose="020F0502020204030204" pitchFamily="34" charset="0"/>
                <a:ea typeface="Calibri" panose="020F0502020204030204" pitchFamily="34" charset="0"/>
                <a:cs typeface="Times New Roman" panose="02020603050405020304" pitchFamily="18" charset="0"/>
              </a:rPr>
              <a:t>Then…</a:t>
            </a:r>
          </a:p>
          <a:p>
            <a:pPr>
              <a:lnSpc>
                <a:spcPct val="107000"/>
              </a:lnSpc>
              <a:spcAft>
                <a:spcPts val="800"/>
              </a:spcAft>
            </a:pPr>
            <a:r>
              <a:rPr lang="en-US" sz="1800" i="1" kern="100" dirty="0">
                <a:latin typeface="Calibri" panose="020F0502020204030204" pitchFamily="34" charset="0"/>
                <a:ea typeface="Calibri" panose="020F0502020204030204" pitchFamily="34" charset="0"/>
                <a:cs typeface="Times New Roman" panose="02020603050405020304" pitchFamily="18" charset="0"/>
              </a:rPr>
              <a:t>Get group to spend some time in pairs. How would you make the case for Rounds to your executive? What might you say? </a:t>
            </a:r>
          </a:p>
          <a:p>
            <a:r>
              <a:rPr lang="en-US" sz="1800" b="1" i="1" dirty="0">
                <a:latin typeface="Calibri" panose="020F0502020204030204" pitchFamily="34" charset="0"/>
                <a:cs typeface="Times New Roman" panose="02020603050405020304" pitchFamily="18" charset="0"/>
              </a:rPr>
              <a:t>25 mins</a:t>
            </a:r>
            <a:endParaRPr lang="en-GB" b="1" dirty="0"/>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17</a:t>
            </a:fld>
            <a:endParaRPr lang="en-GB" altLang="en-US"/>
          </a:p>
        </p:txBody>
      </p:sp>
    </p:spTree>
    <p:extLst>
      <p:ext uri="{BB962C8B-B14F-4D97-AF65-F5344CB8AC3E}">
        <p14:creationId xmlns:p14="http://schemas.microsoft.com/office/powerpoint/2010/main" val="17047216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i="1" kern="100" dirty="0">
                <a:latin typeface="Calibri" panose="020F0502020204030204" pitchFamily="34" charset="0"/>
                <a:ea typeface="Calibri" panose="020F0502020204030204" pitchFamily="34" charset="0"/>
                <a:cs typeface="Times New Roman" panose="02020603050405020304" pitchFamily="18" charset="0"/>
              </a:rPr>
              <a:t>Have we done what we intended? Any takeaways? </a:t>
            </a:r>
            <a:endParaRPr lang="en-GB"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i="1" kern="100" dirty="0">
                <a:latin typeface="Calibri" panose="020F0502020204030204" pitchFamily="34" charset="0"/>
                <a:ea typeface="Calibri" panose="020F0502020204030204" pitchFamily="34" charset="0"/>
                <a:cs typeface="Times New Roman" panose="02020603050405020304" pitchFamily="18" charset="0"/>
              </a:rPr>
              <a:t>Close with clear instruction on further infrastructures of support. Mentors/events/COPs</a:t>
            </a:r>
            <a:endParaRPr lang="en-GB" sz="1800" kern="100" dirty="0">
              <a:latin typeface="Calibri" panose="020F0502020204030204" pitchFamily="34" charset="0"/>
              <a:ea typeface="Calibri" panose="020F0502020204030204" pitchFamily="34" charset="0"/>
              <a:cs typeface="Times New Roman" panose="02020603050405020304" pitchFamily="18" charset="0"/>
            </a:endParaRPr>
          </a:p>
          <a:p>
            <a:endParaRPr lang="en-GB" b="1" dirty="0"/>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18</a:t>
            </a:fld>
            <a:endParaRPr lang="en-GB" altLang="en-US"/>
          </a:p>
        </p:txBody>
      </p:sp>
    </p:spTree>
    <p:extLst>
      <p:ext uri="{BB962C8B-B14F-4D97-AF65-F5344CB8AC3E}">
        <p14:creationId xmlns:p14="http://schemas.microsoft.com/office/powerpoint/2010/main" val="2851903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4665" indent="-174665" defTabSz="465772">
              <a:defRPr/>
            </a:pPr>
            <a:endParaRPr lang="en-GB" alt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ヒラギノ角ゴ Pro W3" charset="-128"/>
              </a:defRPr>
            </a:lvl1pPr>
            <a:lvl2pPr marL="38642807" indent="-38177036">
              <a:spcBef>
                <a:spcPct val="30000"/>
              </a:spcBef>
              <a:defRPr sz="1200">
                <a:solidFill>
                  <a:schemeClr val="tx1"/>
                </a:solidFill>
                <a:latin typeface="Calibri" panose="020F0502020204030204" pitchFamily="34" charset="0"/>
                <a:ea typeface="ヒラギノ角ゴ Pro W3" charset="-128"/>
              </a:defRPr>
            </a:lvl2pPr>
            <a:lvl3pPr marL="1164427" indent="-232885">
              <a:spcBef>
                <a:spcPct val="30000"/>
              </a:spcBef>
              <a:defRPr sz="1200">
                <a:solidFill>
                  <a:schemeClr val="tx1"/>
                </a:solidFill>
                <a:latin typeface="Calibri" panose="020F0502020204030204" pitchFamily="34" charset="0"/>
                <a:ea typeface="MS PGothic" panose="020B0600070205080204" pitchFamily="34" charset="-128"/>
              </a:defRPr>
            </a:lvl3pPr>
            <a:lvl4pPr marL="1630200" indent="-232885">
              <a:spcBef>
                <a:spcPct val="30000"/>
              </a:spcBef>
              <a:defRPr sz="1200">
                <a:solidFill>
                  <a:schemeClr val="tx1"/>
                </a:solidFill>
                <a:latin typeface="Calibri" panose="020F0502020204030204" pitchFamily="34" charset="0"/>
                <a:ea typeface="MS PGothic" panose="020B0600070205080204" pitchFamily="34" charset="-128"/>
              </a:defRPr>
            </a:lvl4pPr>
            <a:lvl5pPr marL="2095969" indent="-232885">
              <a:spcBef>
                <a:spcPct val="30000"/>
              </a:spcBef>
              <a:defRPr sz="1200">
                <a:solidFill>
                  <a:schemeClr val="tx1"/>
                </a:solidFill>
                <a:latin typeface="Calibri" panose="020F0502020204030204" pitchFamily="34" charset="0"/>
                <a:ea typeface="MS PGothic" panose="020B0600070205080204" pitchFamily="34" charset="-128"/>
              </a:defRPr>
            </a:lvl5pPr>
            <a:lvl6pPr marL="2561740" indent="-232885" defTabSz="465772"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3027510" indent="-232885" defTabSz="465772"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93281" indent="-232885" defTabSz="465772"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959051" indent="-232885" defTabSz="465772"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defTabSz="465772">
              <a:spcBef>
                <a:spcPct val="0"/>
              </a:spcBef>
              <a:defRPr/>
            </a:pPr>
            <a:fld id="{E71D6A2D-4268-4B74-9008-1B3B22A2F993}" type="slidenum">
              <a:rPr lang="en-GB" altLang="en-US">
                <a:solidFill>
                  <a:prstClr val="black"/>
                </a:solidFill>
              </a:rPr>
              <a:pPr defTabSz="465772">
                <a:spcBef>
                  <a:spcPct val="0"/>
                </a:spcBef>
                <a:defRPr/>
              </a:pPr>
              <a:t>19</a:t>
            </a:fld>
            <a:endParaRPr lang="en-GB" altLang="en-US">
              <a:solidFill>
                <a:prstClr val="black"/>
              </a:solidFill>
            </a:endParaRPr>
          </a:p>
        </p:txBody>
      </p:sp>
    </p:spTree>
    <p:extLst>
      <p:ext uri="{BB962C8B-B14F-4D97-AF65-F5344CB8AC3E}">
        <p14:creationId xmlns:p14="http://schemas.microsoft.com/office/powerpoint/2010/main" val="1892141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FD38A1F1-CA55-44D0-B0F2-2FBF7BD114CC}"/>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1207071D-3E4E-467A-9663-A2F5F98864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1207" indent="-181207">
              <a:buFont typeface="Arial" panose="020B0604020202020204" pitchFamily="34" charset="0"/>
              <a:buChar char="•"/>
            </a:pPr>
            <a:r>
              <a:rPr lang="en-US" altLang="en-US" dirty="0"/>
              <a:t>Welcome </a:t>
            </a:r>
          </a:p>
          <a:p>
            <a:r>
              <a:rPr lang="en-US" altLang="en-US" i="1" dirty="0"/>
              <a:t>All sessions through the day to be led with welcoming, warm and containing gestures. To ensure attendees feel seen, heard, nourished and met with friendliness and care. </a:t>
            </a:r>
          </a:p>
          <a:p>
            <a:r>
              <a:rPr lang="en-US" altLang="en-US" i="1" dirty="0"/>
              <a:t>Be explicit about intention for the day both being to learn but also to create the learning community. </a:t>
            </a:r>
          </a:p>
          <a:p>
            <a:pPr marL="181207" indent="-181207">
              <a:buFont typeface="Arial" panose="020B0604020202020204" pitchFamily="34" charset="0"/>
              <a:buChar char="•"/>
            </a:pPr>
            <a:r>
              <a:rPr lang="en-US" altLang="en-US" dirty="0"/>
              <a:t>You may want to reconnect to the training map and principles of the training journey. I.e. combination of theory and practice; creation of a positive, appreciative space to learn together. </a:t>
            </a:r>
          </a:p>
          <a:p>
            <a:pPr marL="181207" indent="-181207">
              <a:buFont typeface="Arial" panose="020B0604020202020204" pitchFamily="34" charset="0"/>
              <a:buChar char="•"/>
            </a:pPr>
            <a:r>
              <a:rPr lang="en-US" altLang="en-US" dirty="0"/>
              <a:t>Our assumptions as trainers: “we will cover the agenda, we will create the space for learning” and for this we hold assumptions that we are all here to participate and learn, and to be kind and engaged. </a:t>
            </a:r>
          </a:p>
          <a:p>
            <a:r>
              <a:rPr lang="en-US" altLang="en-US" dirty="0"/>
              <a:t>Housekeeping: anything from venue that needs to be communicated. Timings of breaks. Phones on silent and away during the sessions. </a:t>
            </a:r>
          </a:p>
          <a:p>
            <a:endParaRPr lang="en-US" altLang="en-US" dirty="0"/>
          </a:p>
          <a:p>
            <a:r>
              <a:rPr lang="en-US" altLang="en-US" b="1" dirty="0"/>
              <a:t>5 mins</a:t>
            </a:r>
          </a:p>
        </p:txBody>
      </p:sp>
      <p:sp>
        <p:nvSpPr>
          <p:cNvPr id="19460" name="Slide Number Placeholder 3">
            <a:extLst>
              <a:ext uri="{FF2B5EF4-FFF2-40B4-BE49-F238E27FC236}">
                <a16:creationId xmlns:a16="http://schemas.microsoft.com/office/drawing/2014/main" id="{FBAA31C3-13C0-483A-87C4-6ED6E21F2F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panose="020B0604020202020204" pitchFamily="34" charset="0"/>
                <a:ea typeface="ヒラギノ角ゴ Pro W3" charset="-128"/>
              </a:defRPr>
            </a:lvl1pPr>
            <a:lvl2pPr marL="40090058" indent="-39606842" eaLnBrk="0" hangingPunct="0">
              <a:defRPr sz="2500">
                <a:solidFill>
                  <a:schemeClr val="tx1"/>
                </a:solidFill>
                <a:latin typeface="Arial" panose="020B0604020202020204" pitchFamily="34" charset="0"/>
                <a:ea typeface="ヒラギノ角ゴ Pro W3" charset="-128"/>
              </a:defRPr>
            </a:lvl2pPr>
            <a:lvl3pPr eaLnBrk="0" hangingPunct="0">
              <a:defRPr sz="2500">
                <a:solidFill>
                  <a:schemeClr val="tx1"/>
                </a:solidFill>
                <a:latin typeface="Arial" panose="020B0604020202020204" pitchFamily="34" charset="0"/>
                <a:ea typeface="ヒラギノ角ゴ Pro W3" charset="-128"/>
              </a:defRPr>
            </a:lvl3pPr>
            <a:lvl4pPr eaLnBrk="0" hangingPunct="0">
              <a:defRPr sz="2500">
                <a:solidFill>
                  <a:schemeClr val="tx1"/>
                </a:solidFill>
                <a:latin typeface="Arial" panose="020B0604020202020204" pitchFamily="34" charset="0"/>
                <a:ea typeface="ヒラギノ角ゴ Pro W3" charset="-128"/>
              </a:defRPr>
            </a:lvl4pPr>
            <a:lvl5pPr eaLnBrk="0" hangingPunct="0">
              <a:defRPr sz="2500">
                <a:solidFill>
                  <a:schemeClr val="tx1"/>
                </a:solidFill>
                <a:latin typeface="Arial" panose="020B0604020202020204" pitchFamily="34" charset="0"/>
                <a:ea typeface="ヒラギノ角ゴ Pro W3" charset="-128"/>
              </a:defRPr>
            </a:lvl5pPr>
            <a:lvl6pPr marL="483216"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6pPr>
            <a:lvl7pPr marL="966430"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7pPr>
            <a:lvl8pPr marL="1449645"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8pPr>
            <a:lvl9pPr marL="1932859"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9pPr>
          </a:lstStyle>
          <a:p>
            <a:pPr eaLnBrk="1" hangingPunct="1"/>
            <a:fld id="{034CAFB5-4AF7-4C51-B687-61253291F4F0}" type="slidenum">
              <a:rPr lang="en-GB" altLang="en-US" sz="1200">
                <a:latin typeface="Calibri" panose="020F0502020204030204" pitchFamily="34" charset="0"/>
              </a:rPr>
              <a:pPr eaLnBrk="1" hangingPunct="1"/>
              <a:t>2</a:t>
            </a:fld>
            <a:endParaRPr lang="en-GB" altLang="en-US" sz="1200">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20</a:t>
            </a:fld>
            <a:endParaRPr lang="en-GB" altLang="en-US"/>
          </a:p>
        </p:txBody>
      </p:sp>
    </p:spTree>
    <p:extLst>
      <p:ext uri="{BB962C8B-B14F-4D97-AF65-F5344CB8AC3E}">
        <p14:creationId xmlns:p14="http://schemas.microsoft.com/office/powerpoint/2010/main" val="3958980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quick note to the training journey and where they are currently at Day 1</a:t>
            </a:r>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3</a:t>
            </a:fld>
            <a:endParaRPr lang="en-GB" altLang="en-US"/>
          </a:p>
        </p:txBody>
      </p:sp>
    </p:spTree>
    <p:extLst>
      <p:ext uri="{BB962C8B-B14F-4D97-AF65-F5344CB8AC3E}">
        <p14:creationId xmlns:p14="http://schemas.microsoft.com/office/powerpoint/2010/main" val="1229217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03430D13-E818-4068-B64D-F1C30B800C70}"/>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D4ADB260-AC95-4A99-BE51-FFB045565D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*and I often add a bit at the end about having a nourishing, kind, slower, caring day (given the current climate, particularly)</a:t>
            </a:r>
          </a:p>
        </p:txBody>
      </p:sp>
      <p:sp>
        <p:nvSpPr>
          <p:cNvPr id="25604" name="Slide Number Placeholder 3">
            <a:extLst>
              <a:ext uri="{FF2B5EF4-FFF2-40B4-BE49-F238E27FC236}">
                <a16:creationId xmlns:a16="http://schemas.microsoft.com/office/drawing/2014/main" id="{0CD21912-7B24-46B7-AD4B-AF2A80B6C4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panose="020B0604020202020204" pitchFamily="34" charset="0"/>
                <a:ea typeface="ヒラギノ角ゴ Pro W3" charset="-128"/>
              </a:defRPr>
            </a:lvl1pPr>
            <a:lvl2pPr marL="40090058" indent="-39606842" eaLnBrk="0" hangingPunct="0">
              <a:defRPr sz="2500">
                <a:solidFill>
                  <a:schemeClr val="tx1"/>
                </a:solidFill>
                <a:latin typeface="Arial" panose="020B0604020202020204" pitchFamily="34" charset="0"/>
                <a:ea typeface="ヒラギノ角ゴ Pro W3" charset="-128"/>
              </a:defRPr>
            </a:lvl2pPr>
            <a:lvl3pPr eaLnBrk="0" hangingPunct="0">
              <a:defRPr sz="2500">
                <a:solidFill>
                  <a:schemeClr val="tx1"/>
                </a:solidFill>
                <a:latin typeface="Arial" panose="020B0604020202020204" pitchFamily="34" charset="0"/>
                <a:ea typeface="ヒラギノ角ゴ Pro W3" charset="-128"/>
              </a:defRPr>
            </a:lvl3pPr>
            <a:lvl4pPr eaLnBrk="0" hangingPunct="0">
              <a:defRPr sz="2500">
                <a:solidFill>
                  <a:schemeClr val="tx1"/>
                </a:solidFill>
                <a:latin typeface="Arial" panose="020B0604020202020204" pitchFamily="34" charset="0"/>
                <a:ea typeface="ヒラギノ角ゴ Pro W3" charset="-128"/>
              </a:defRPr>
            </a:lvl4pPr>
            <a:lvl5pPr eaLnBrk="0" hangingPunct="0">
              <a:defRPr sz="2500">
                <a:solidFill>
                  <a:schemeClr val="tx1"/>
                </a:solidFill>
                <a:latin typeface="Arial" panose="020B0604020202020204" pitchFamily="34" charset="0"/>
                <a:ea typeface="ヒラギノ角ゴ Pro W3" charset="-128"/>
              </a:defRPr>
            </a:lvl5pPr>
            <a:lvl6pPr marL="483216"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6pPr>
            <a:lvl7pPr marL="966430"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7pPr>
            <a:lvl8pPr marL="1449645"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8pPr>
            <a:lvl9pPr marL="1932859"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9pPr>
          </a:lstStyle>
          <a:p>
            <a:pPr eaLnBrk="1" hangingPunct="1"/>
            <a:fld id="{8295DEA3-E883-4C83-B089-E54E0017347F}" type="slidenum">
              <a:rPr lang="en-GB" altLang="en-US" sz="1200">
                <a:latin typeface="Calibri" panose="020F0502020204030204" pitchFamily="34" charset="0"/>
              </a:rPr>
              <a:pPr eaLnBrk="1" hangingPunct="1"/>
              <a:t>4</a:t>
            </a:fld>
            <a:endParaRPr lang="en-GB"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9033E16-87A2-476B-8991-2063F253A84F}"/>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1C41CDDE-B3B6-42CD-B273-D190E8CF2C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p>
            <a:r>
              <a:rPr lang="en-GB" altLang="en-US" dirty="0"/>
              <a:t>10.10</a:t>
            </a:r>
          </a:p>
          <a:p>
            <a:r>
              <a:rPr lang="en-GB" altLang="en-US" dirty="0"/>
              <a:t>Circle exercise – way of starting the day with reflection on the journey, and current attitude and connection to Rounds of attendees to far. </a:t>
            </a:r>
          </a:p>
          <a:p>
            <a:r>
              <a:rPr lang="en-GB" altLang="en-US" b="1" i="0" dirty="0"/>
              <a:t>Get up and use the space</a:t>
            </a:r>
          </a:p>
          <a:p>
            <a:r>
              <a:rPr lang="en-GB" altLang="en-US" b="1" i="0" dirty="0"/>
              <a:t>2 circles (one layer outside and one layer inside) </a:t>
            </a:r>
          </a:p>
          <a:p>
            <a:r>
              <a:rPr lang="en-GB" altLang="en-US" b="1" i="0" dirty="0"/>
              <a:t>The inside half reflect first and then swap with the outer layer, who, once inside, reflect </a:t>
            </a:r>
          </a:p>
          <a:p>
            <a:pPr marL="171432" indent="-171432">
              <a:buFontTx/>
              <a:buChar char="-"/>
            </a:pPr>
            <a:r>
              <a:rPr lang="en-GB" altLang="en-US" b="1" i="0" dirty="0"/>
              <a:t>Have space to reflect on experiences so far</a:t>
            </a:r>
          </a:p>
          <a:p>
            <a:pPr marL="171432" indent="-171432">
              <a:buFontTx/>
              <a:buChar char="-"/>
            </a:pPr>
            <a:r>
              <a:rPr lang="en-GB" altLang="en-US" b="1" i="0" dirty="0"/>
              <a:t>Be active participants in the feel of the room</a:t>
            </a:r>
          </a:p>
          <a:p>
            <a:pPr marL="171432" indent="-171432">
              <a:buFontTx/>
              <a:buChar char="-"/>
            </a:pPr>
            <a:r>
              <a:rPr lang="en-GB" altLang="en-US" b="1" i="0" dirty="0"/>
              <a:t>Begin to locate themselves within their Schwartz Journey. </a:t>
            </a:r>
          </a:p>
          <a:p>
            <a:pPr marL="171432" indent="-171432">
              <a:buFontTx/>
              <a:buChar char="-"/>
            </a:pPr>
            <a:endParaRPr lang="en-GB" altLang="en-US" b="1" i="0" dirty="0"/>
          </a:p>
          <a:p>
            <a:r>
              <a:rPr lang="en-GB" altLang="en-US" b="0" i="0" dirty="0"/>
              <a:t>When attendees are in the circle one of the trainers contains the exercise  the other sits outside and draws out the themes (written) </a:t>
            </a:r>
          </a:p>
          <a:p>
            <a:endParaRPr lang="en-GB" altLang="en-US" b="0" i="0" dirty="0"/>
          </a:p>
          <a:p>
            <a:r>
              <a:rPr lang="en-GB" altLang="en-US" b="0" i="0" dirty="0"/>
              <a:t>Following circle exercise the trainer that has stood outside the circle gathering themes offers a summary to the group when they have returned to their seats. Trainers may want to refer to the eLearning submissions and bring in further reflection from that. What were peoples main take aways from the eLearning. Trainers may want to thank attendees for the hard work and high engagement with eLearning. </a:t>
            </a:r>
            <a:r>
              <a:rPr lang="en-GB" altLang="en-US" b="1" i="0" dirty="0"/>
              <a:t>This may tie into some hopes and concerns that people have for the day ahead. </a:t>
            </a:r>
          </a:p>
          <a:p>
            <a:endParaRPr lang="en-GB" altLang="en-US" b="0" i="0" dirty="0"/>
          </a:p>
          <a:p>
            <a:r>
              <a:rPr lang="en-GB" altLang="en-US" b="0" i="0" dirty="0"/>
              <a:t>NB: Allow this to stay in reflection rather than feel it needs to move into problem solving. </a:t>
            </a:r>
          </a:p>
          <a:p>
            <a:endParaRPr lang="en-GB" altLang="en-US" b="0" i="0" dirty="0"/>
          </a:p>
          <a:p>
            <a:r>
              <a:rPr lang="en-GB" altLang="en-US" b="1" i="0" dirty="0"/>
              <a:t>(20 mins)</a:t>
            </a:r>
          </a:p>
        </p:txBody>
      </p:sp>
      <p:sp>
        <p:nvSpPr>
          <p:cNvPr id="23556" name="Slide Number Placeholder 3">
            <a:extLst>
              <a:ext uri="{FF2B5EF4-FFF2-40B4-BE49-F238E27FC236}">
                <a16:creationId xmlns:a16="http://schemas.microsoft.com/office/drawing/2014/main" id="{E9082F32-E08D-468E-BDA3-F34C624757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panose="020B0604020202020204" pitchFamily="34" charset="0"/>
                <a:ea typeface="ヒラギノ角ゴ Pro W3" charset="-128"/>
              </a:defRPr>
            </a:lvl1pPr>
            <a:lvl2pPr marL="40090058" indent="-39606842" eaLnBrk="0" hangingPunct="0">
              <a:defRPr sz="2500">
                <a:solidFill>
                  <a:schemeClr val="tx1"/>
                </a:solidFill>
                <a:latin typeface="Arial" panose="020B0604020202020204" pitchFamily="34" charset="0"/>
                <a:ea typeface="ヒラギノ角ゴ Pro W3" charset="-128"/>
              </a:defRPr>
            </a:lvl2pPr>
            <a:lvl3pPr eaLnBrk="0" hangingPunct="0">
              <a:defRPr sz="2500">
                <a:solidFill>
                  <a:schemeClr val="tx1"/>
                </a:solidFill>
                <a:latin typeface="Arial" panose="020B0604020202020204" pitchFamily="34" charset="0"/>
                <a:ea typeface="ヒラギノ角ゴ Pro W3" charset="-128"/>
              </a:defRPr>
            </a:lvl3pPr>
            <a:lvl4pPr eaLnBrk="0" hangingPunct="0">
              <a:defRPr sz="2500">
                <a:solidFill>
                  <a:schemeClr val="tx1"/>
                </a:solidFill>
                <a:latin typeface="Arial" panose="020B0604020202020204" pitchFamily="34" charset="0"/>
                <a:ea typeface="ヒラギノ角ゴ Pro W3" charset="-128"/>
              </a:defRPr>
            </a:lvl4pPr>
            <a:lvl5pPr eaLnBrk="0" hangingPunct="0">
              <a:defRPr sz="2500">
                <a:solidFill>
                  <a:schemeClr val="tx1"/>
                </a:solidFill>
                <a:latin typeface="Arial" panose="020B0604020202020204" pitchFamily="34" charset="0"/>
                <a:ea typeface="ヒラギノ角ゴ Pro W3" charset="-128"/>
              </a:defRPr>
            </a:lvl5pPr>
            <a:lvl6pPr marL="483216"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6pPr>
            <a:lvl7pPr marL="966430"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7pPr>
            <a:lvl8pPr marL="1449645"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8pPr>
            <a:lvl9pPr marL="1932859" eaLnBrk="0" fontAlgn="base" hangingPunct="0">
              <a:spcBef>
                <a:spcPct val="0"/>
              </a:spcBef>
              <a:spcAft>
                <a:spcPct val="0"/>
              </a:spcAft>
              <a:defRPr sz="2500">
                <a:solidFill>
                  <a:schemeClr val="tx1"/>
                </a:solidFill>
                <a:latin typeface="Arial" panose="020B0604020202020204" pitchFamily="34" charset="0"/>
                <a:ea typeface="ヒラギノ角ゴ Pro W3" charset="-128"/>
              </a:defRPr>
            </a:lvl9pPr>
          </a:lstStyle>
          <a:p>
            <a:pPr defTabSz="483216" eaLnBrk="1" hangingPunct="1">
              <a:defRPr/>
            </a:pPr>
            <a:fld id="{19210A14-4034-49EC-A178-9DBBA10FB282}" type="slidenum">
              <a:rPr lang="en-GB" altLang="en-US" sz="1200">
                <a:solidFill>
                  <a:prstClr val="black"/>
                </a:solidFill>
                <a:latin typeface="Calibri" panose="020F0502020204030204" pitchFamily="34" charset="0"/>
              </a:rPr>
              <a:pPr defTabSz="483216" eaLnBrk="1" hangingPunct="1">
                <a:defRPr/>
              </a:pPr>
              <a:t>5</a:t>
            </a:fld>
            <a:endParaRPr lang="en-GB" altLang="en-US" sz="1200">
              <a:solidFill>
                <a:prstClr val="black"/>
              </a:solidFill>
              <a:latin typeface="Calibri" panose="020F0502020204030204" pitchFamily="34" charset="0"/>
            </a:endParaRPr>
          </a:p>
        </p:txBody>
      </p:sp>
    </p:spTree>
    <p:extLst>
      <p:ext uri="{BB962C8B-B14F-4D97-AF65-F5344CB8AC3E}">
        <p14:creationId xmlns:p14="http://schemas.microsoft.com/office/powerpoint/2010/main" val="2578684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NB: the biggest challenge at the moment (as </a:t>
            </a:r>
            <a:r>
              <a:rPr lang="en-GB" dirty="0" err="1"/>
              <a:t>gleened</a:t>
            </a:r>
            <a:r>
              <a:rPr lang="en-GB" dirty="0"/>
              <a:t> by eLearning and community work) is sourcing stories storytellers. With that in mind this next exercise is focused around stories and storytellers.  </a:t>
            </a:r>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6</a:t>
            </a:fld>
            <a:endParaRPr lang="en-GB" altLang="en-US"/>
          </a:p>
        </p:txBody>
      </p:sp>
    </p:spTree>
    <p:extLst>
      <p:ext uri="{BB962C8B-B14F-4D97-AF65-F5344CB8AC3E}">
        <p14:creationId xmlns:p14="http://schemas.microsoft.com/office/powerpoint/2010/main" val="3699886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lnSpc>
                <a:spcPct val="107000"/>
              </a:lnSpc>
              <a:spcAft>
                <a:spcPts val="800"/>
              </a:spcAft>
            </a:pPr>
            <a:r>
              <a:rPr lang="en-US" u="sng"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Back to basics. Trainers to think about their own experience of stories and storytelling here too. </a:t>
            </a:r>
          </a:p>
          <a:p>
            <a:pPr>
              <a:lnSpc>
                <a:spcPct val="107000"/>
              </a:lnSpc>
              <a:spcAft>
                <a:spcPts val="800"/>
              </a:spcAft>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Intro from trainers:</a:t>
            </a:r>
          </a:p>
          <a:p>
            <a:pPr>
              <a:lnSpc>
                <a:spcPct val="107000"/>
              </a:lnSpc>
            </a:pP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Re-visit the purpose of rounds (Ken)</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Facilitators remind group of UK model originating in Psychologists hearing staff stories of distress, failure, exhaustion, challenge, success, hope </a:t>
            </a:r>
            <a:r>
              <a:rPr lang="en-US" kern="100" dirty="0" err="1">
                <a:solidFill>
                  <a:srgbClr val="008080"/>
                </a:solidFill>
                <a:latin typeface="Calibri" panose="020F0502020204030204" pitchFamily="34" charset="0"/>
                <a:ea typeface="Calibri" panose="020F0502020204030204" pitchFamily="34" charset="0"/>
                <a:cs typeface="Times New Roman" panose="02020603050405020304" pitchFamily="18" charset="0"/>
              </a:rPr>
              <a:t>etc</a:t>
            </a: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 in their private offices and recognizing the potential power of sharing these stories in a safe public space where the witnessing with integrity and kindness and the validation allows human connections to be made</a:t>
            </a:r>
          </a:p>
          <a:p>
            <a:pPr>
              <a:lnSpc>
                <a:spcPct val="107000"/>
              </a:lnSpc>
            </a:pPr>
            <a:r>
              <a:rPr lang="en-US" kern="100" dirty="0">
                <a:latin typeface="Calibri" panose="020F0502020204030204" pitchFamily="34" charset="0"/>
                <a:ea typeface="Calibri" panose="020F0502020204030204" pitchFamily="34" charset="0"/>
                <a:cs typeface="Times New Roman" panose="02020603050405020304" pitchFamily="18" charset="0"/>
              </a:rPr>
              <a:t>Quote: Storytelling reveals meaning without committing the error of defining it (Hannah Arendt)</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Remind group of the storytellers “sowing the seeds” for the community conversation</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kern="100" dirty="0" err="1">
                <a:solidFill>
                  <a:srgbClr val="008080"/>
                </a:solidFill>
                <a:latin typeface="Calibri" panose="020F0502020204030204" pitchFamily="34" charset="0"/>
                <a:ea typeface="Calibri" panose="020F0502020204030204" pitchFamily="34" charset="0"/>
                <a:cs typeface="Times New Roman" panose="02020603050405020304" pitchFamily="18" charset="0"/>
              </a:rPr>
              <a:t>Recognise</a:t>
            </a: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 the changing landscapes of our workplaces; the increasing pressures on staff caused by failing systems, shortages of resources </a:t>
            </a:r>
            <a:r>
              <a:rPr lang="en-US" kern="100" dirty="0" err="1">
                <a:solidFill>
                  <a:srgbClr val="008080"/>
                </a:solidFill>
                <a:latin typeface="Calibri" panose="020F0502020204030204" pitchFamily="34" charset="0"/>
                <a:ea typeface="Calibri" panose="020F0502020204030204" pitchFamily="34" charset="0"/>
                <a:cs typeface="Times New Roman" panose="02020603050405020304" pitchFamily="18" charset="0"/>
              </a:rPr>
              <a:t>etc</a:t>
            </a: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 </a:t>
            </a:r>
            <a:r>
              <a:rPr lang="en-US" kern="100" dirty="0" err="1">
                <a:solidFill>
                  <a:srgbClr val="008080"/>
                </a:solidFill>
                <a:latin typeface="Calibri" panose="020F0502020204030204" pitchFamily="34" charset="0"/>
                <a:ea typeface="Calibri" panose="020F0502020204030204" pitchFamily="34" charset="0"/>
                <a:cs typeface="Times New Roman" panose="02020603050405020304" pitchFamily="18" charset="0"/>
              </a:rPr>
              <a:t>etc</a:t>
            </a: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 Time is precious.</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In our experience it is at times of extreme pressure when staff need support the most that they find it the most difficult to acknowledge and access</a:t>
            </a:r>
          </a:p>
          <a:p>
            <a:pPr>
              <a:lnSpc>
                <a:spcPct val="107000"/>
              </a:lnSpc>
              <a:spcAft>
                <a:spcPts val="800"/>
              </a:spcAft>
            </a:pPr>
            <a:r>
              <a:rPr lang="en-US" b="1"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(5 mins)</a:t>
            </a:r>
            <a:endParaRPr lang="en-GB" b="1"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u="sng" kern="100" dirty="0">
              <a:solidFill>
                <a:srgbClr val="00808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u="sng"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Activity</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u="sng"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 consider what have you noticed in gathering stories?  What has been challenging? What has worked well?</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342865" indent="-342865">
              <a:lnSpc>
                <a:spcPct val="107000"/>
              </a:lnSpc>
              <a:buFont typeface="+mj-lt"/>
              <a:buAutoNum type="arabicPeriod"/>
            </a:pPr>
            <a:r>
              <a:rPr lang="en-US" u="sng"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(15 mins) in groups and on flipchart log the above. Facilitators to circulate the room</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342865" indent="-342865">
              <a:lnSpc>
                <a:spcPct val="107000"/>
              </a:lnSpc>
              <a:spcAft>
                <a:spcPts val="800"/>
              </a:spcAft>
              <a:buFont typeface="+mj-lt"/>
              <a:buAutoNum type="arabicPeriod"/>
            </a:pPr>
            <a:r>
              <a:rPr lang="en-US" u="sng"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(10 mins) whole group debrief feedback from each group 1 success and one challenge</a:t>
            </a:r>
          </a:p>
          <a:p>
            <a:pPr>
              <a:lnSpc>
                <a:spcPct val="107000"/>
              </a:lnSpc>
              <a:spcAft>
                <a:spcPts val="800"/>
              </a:spcAft>
            </a:pPr>
            <a:r>
              <a:rPr lang="en-US" b="1" kern="100" dirty="0">
                <a:solidFill>
                  <a:srgbClr val="008080"/>
                </a:solidFill>
                <a:latin typeface="Calibri" panose="020F0502020204030204" pitchFamily="34" charset="0"/>
                <a:ea typeface="Calibri" panose="020F0502020204030204" pitchFamily="34" charset="0"/>
                <a:cs typeface="Times New Roman" panose="02020603050405020304" pitchFamily="18" charset="0"/>
              </a:rPr>
              <a:t>(25 mins)</a:t>
            </a:r>
            <a:endParaRPr lang="en-GB" b="1" kern="1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7</a:t>
            </a:fld>
            <a:endParaRPr lang="en-GB" altLang="en-US"/>
          </a:p>
        </p:txBody>
      </p:sp>
    </p:spTree>
    <p:extLst>
      <p:ext uri="{BB962C8B-B14F-4D97-AF65-F5344CB8AC3E}">
        <p14:creationId xmlns:p14="http://schemas.microsoft.com/office/powerpoint/2010/main" val="4185463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a:t>
            </a:r>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8</a:t>
            </a:fld>
            <a:endParaRPr lang="en-GB" altLang="en-US"/>
          </a:p>
        </p:txBody>
      </p:sp>
    </p:spTree>
    <p:extLst>
      <p:ext uri="{BB962C8B-B14F-4D97-AF65-F5344CB8AC3E}">
        <p14:creationId xmlns:p14="http://schemas.microsoft.com/office/powerpoint/2010/main" val="3619759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11:15 – 11:30</a:t>
            </a:r>
          </a:p>
        </p:txBody>
      </p:sp>
      <p:sp>
        <p:nvSpPr>
          <p:cNvPr id="4" name="Slide Number Placeholder 3"/>
          <p:cNvSpPr>
            <a:spLocks noGrp="1"/>
          </p:cNvSpPr>
          <p:nvPr>
            <p:ph type="sldNum" sz="quarter" idx="5"/>
          </p:nvPr>
        </p:nvSpPr>
        <p:spPr/>
        <p:txBody>
          <a:bodyPr/>
          <a:lstStyle/>
          <a:p>
            <a:fld id="{DDA1A3E6-E7D9-49E5-83D5-1AE98BBD0558}" type="slidenum">
              <a:rPr lang="en-GB" altLang="en-US" smtClean="0"/>
              <a:pPr/>
              <a:t>9</a:t>
            </a:fld>
            <a:endParaRPr lang="en-GB" altLang="en-US"/>
          </a:p>
        </p:txBody>
      </p:sp>
    </p:spTree>
    <p:extLst>
      <p:ext uri="{BB962C8B-B14F-4D97-AF65-F5344CB8AC3E}">
        <p14:creationId xmlns:p14="http://schemas.microsoft.com/office/powerpoint/2010/main" val="26439807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www.pointofcarefoundation.org.uk/" TargetMode="External"/><Relationship Id="rId2" Type="http://schemas.openxmlformats.org/officeDocument/2006/relationships/slideMaster" Target="../slideMasters/slideMaster1.xml"/><Relationship Id="rId1" Type="http://schemas.openxmlformats.org/officeDocument/2006/relationships/themeOverride" Target="../theme/themeOverride2.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www.pointofcarefoundation.org.uk/" TargetMode="External"/><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s://www.pointofcarefoundation.org.uk/"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intofcarefoundation.org.uk/"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D46B0720-D504-447A-A7B6-F5A4F0245911}"/>
              </a:ext>
            </a:extLst>
          </p:cNvPr>
          <p:cNvCxnSpPr/>
          <p:nvPr userDrawn="1"/>
        </p:nvCxnSpPr>
        <p:spPr>
          <a:xfrm flipV="1">
            <a:off x="355600" y="4572000"/>
            <a:ext cx="8474075" cy="12700"/>
          </a:xfrm>
          <a:prstGeom prst="line">
            <a:avLst/>
          </a:prstGeom>
          <a:ln w="12700" cap="flat" cmpd="sng" algn="ctr">
            <a:solidFill>
              <a:srgbClr val="E82404"/>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6" name="Picture 4" descr="PoC_Logo_Final_RGB_Wide_Grey.png">
            <a:hlinkClick r:id="rId2"/>
            <a:extLst>
              <a:ext uri="{FF2B5EF4-FFF2-40B4-BE49-F238E27FC236}">
                <a16:creationId xmlns:a16="http://schemas.microsoft.com/office/drawing/2014/main" id="{26BD80F6-C13F-4F88-B291-D513272BF9F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2"/>
          <p:cNvSpPr>
            <a:spLocks noGrp="1"/>
          </p:cNvSpPr>
          <p:nvPr>
            <p:ph idx="16"/>
          </p:nvPr>
        </p:nvSpPr>
        <p:spPr>
          <a:xfrm>
            <a:off x="355602" y="1120379"/>
            <a:ext cx="4089399" cy="3223021"/>
          </a:xfrm>
          <a:prstGeom prst="rect">
            <a:avLst/>
          </a:prstGeom>
        </p:spPr>
        <p:txBody>
          <a:bodyPr rtlCol="0">
            <a:normAutofit/>
          </a:bodyPr>
          <a:lstStyle>
            <a:lvl1pPr marL="144000" indent="-144000" algn="l">
              <a:spcBef>
                <a:spcPts val="0"/>
              </a:spcBef>
              <a:spcAft>
                <a:spcPts val="800"/>
              </a:spcAft>
              <a:buClr>
                <a:srgbClr val="E82404"/>
              </a:buClr>
              <a:buSzPct val="100000"/>
              <a:buFont typeface="Arial"/>
              <a:buChar char="•"/>
              <a:defRPr sz="1600" baseline="0">
                <a:solidFill>
                  <a:schemeClr val="tx1"/>
                </a:solidFill>
              </a:defRPr>
            </a:lvl1pPr>
            <a:lvl2pPr marL="177800" indent="-177800" algn="l">
              <a:spcBef>
                <a:spcPts val="0"/>
              </a:spcBef>
              <a:spcAft>
                <a:spcPts val="800"/>
              </a:spcAft>
              <a:buClr>
                <a:schemeClr val="accent6"/>
              </a:buClr>
              <a:buSzPct val="100000"/>
              <a:buFont typeface="Arial"/>
              <a:buChar char="•"/>
              <a:defRPr sz="16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p:txBody>
      </p:sp>
      <p:sp>
        <p:nvSpPr>
          <p:cNvPr id="8" name="Title Placeholder 1"/>
          <p:cNvSpPr>
            <a:spLocks noGrp="1"/>
          </p:cNvSpPr>
          <p:nvPr>
            <p:ph type="title"/>
          </p:nvPr>
        </p:nvSpPr>
        <p:spPr>
          <a:xfrm>
            <a:off x="355600" y="205979"/>
            <a:ext cx="7950201" cy="857250"/>
          </a:xfrm>
          <a:prstGeom prst="rect">
            <a:avLst/>
          </a:prstGeom>
        </p:spPr>
        <p:txBody>
          <a:bodyPr rIns="0" rtlCol="0">
            <a:normAutofit/>
          </a:bodyPr>
          <a:lstStyle>
            <a:lvl1pPr>
              <a:defRPr sz="2400">
                <a:solidFill>
                  <a:srgbClr val="E82404"/>
                </a:solidFill>
              </a:defRPr>
            </a:lvl1pPr>
          </a:lstStyle>
          <a:p>
            <a:r>
              <a:rPr lang="en-GB" dirty="0"/>
              <a:t>Click to edit Master title style</a:t>
            </a:r>
          </a:p>
        </p:txBody>
      </p:sp>
      <p:sp>
        <p:nvSpPr>
          <p:cNvPr id="9" name="Text Placeholder 2"/>
          <p:cNvSpPr>
            <a:spLocks noGrp="1"/>
          </p:cNvSpPr>
          <p:nvPr>
            <p:ph idx="19"/>
          </p:nvPr>
        </p:nvSpPr>
        <p:spPr>
          <a:xfrm>
            <a:off x="4740277" y="1120379"/>
            <a:ext cx="4089399" cy="3223021"/>
          </a:xfrm>
          <a:prstGeom prst="rect">
            <a:avLst/>
          </a:prstGeom>
        </p:spPr>
        <p:txBody>
          <a:bodyPr rtlCol="0">
            <a:normAutofit/>
          </a:bodyPr>
          <a:lstStyle>
            <a:lvl1pPr marL="144000" indent="-144000" algn="l">
              <a:spcBef>
                <a:spcPts val="0"/>
              </a:spcBef>
              <a:spcAft>
                <a:spcPts val="800"/>
              </a:spcAft>
              <a:buClr>
                <a:srgbClr val="E82404"/>
              </a:buClr>
              <a:buSzPct val="100000"/>
              <a:buFont typeface="Arial"/>
              <a:buChar char="•"/>
              <a:defRPr sz="1600" baseline="0">
                <a:solidFill>
                  <a:schemeClr val="tx1"/>
                </a:solidFill>
              </a:defRPr>
            </a:lvl1pPr>
            <a:lvl2pPr marL="342900" indent="-342900" algn="l">
              <a:spcBef>
                <a:spcPts val="0"/>
              </a:spcBef>
              <a:spcAft>
                <a:spcPts val="800"/>
              </a:spcAft>
              <a:buClr>
                <a:schemeClr val="accent6"/>
              </a:buClr>
              <a:buSzPct val="100000"/>
              <a:buFont typeface="Wingdings" charset="2"/>
              <a:buAutoNum type="arabicPlain"/>
              <a:defRPr sz="16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p:txBody>
      </p:sp>
      <p:sp>
        <p:nvSpPr>
          <p:cNvPr id="10" name="Slide Number Placeholder 4">
            <a:extLst>
              <a:ext uri="{FF2B5EF4-FFF2-40B4-BE49-F238E27FC236}">
                <a16:creationId xmlns:a16="http://schemas.microsoft.com/office/drawing/2014/main" id="{6E753294-21FD-43AC-8511-061FDA19E039}"/>
              </a:ext>
            </a:extLst>
          </p:cNvPr>
          <p:cNvSpPr>
            <a:spLocks noGrp="1"/>
          </p:cNvSpPr>
          <p:nvPr>
            <p:ph type="sldNum" sz="quarter" idx="20"/>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rgbClr val="E82404"/>
                </a:solidFill>
              </a:defRPr>
            </a:lvl1pPr>
          </a:lstStyle>
          <a:p>
            <a:r>
              <a:rPr lang="en-GB" altLang="en-US"/>
              <a:t>I</a:t>
            </a:r>
            <a:fld id="{7E0585E1-982F-4F9F-BA51-2DF45CD7AFCC}" type="slidenum">
              <a:rPr lang="en-GB" altLang="en-US"/>
              <a:pPr/>
              <a:t>‹#›</a:t>
            </a:fld>
            <a:endParaRPr lang="en-GB" altLang="en-US"/>
          </a:p>
        </p:txBody>
      </p:sp>
      <p:sp>
        <p:nvSpPr>
          <p:cNvPr id="11" name="Footer Placeholder 3">
            <a:extLst>
              <a:ext uri="{FF2B5EF4-FFF2-40B4-BE49-F238E27FC236}">
                <a16:creationId xmlns:a16="http://schemas.microsoft.com/office/drawing/2014/main" id="{A687CFFC-E552-4BCE-AEBB-40FBABC598ED}"/>
              </a:ext>
            </a:extLst>
          </p:cNvPr>
          <p:cNvSpPr>
            <a:spLocks noGrp="1"/>
          </p:cNvSpPr>
          <p:nvPr>
            <p:ph type="ftr" sz="quarter" idx="21"/>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E82404"/>
                </a:solidFill>
              </a:defRPr>
            </a:lvl1pPr>
          </a:lstStyle>
          <a:p>
            <a:endParaRPr lang="en-GB" altLang="en-US"/>
          </a:p>
        </p:txBody>
      </p:sp>
    </p:spTree>
    <p:extLst>
      <p:ext uri="{BB962C8B-B14F-4D97-AF65-F5344CB8AC3E}">
        <p14:creationId xmlns:p14="http://schemas.microsoft.com/office/powerpoint/2010/main" val="1770328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oC 2 columns">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E6A69880-5B97-469E-91D6-FA8E306776A8}"/>
              </a:ext>
            </a:extLst>
          </p:cNvPr>
          <p:cNvCxnSpPr/>
          <p:nvPr/>
        </p:nvCxnSpPr>
        <p:spPr>
          <a:xfrm flipV="1">
            <a:off x="355600" y="4572000"/>
            <a:ext cx="8474075" cy="12700"/>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Picture 4" descr="PoC_Logo_Final_RGB_Wide_Grey.png">
            <a:hlinkClick r:id="rId2"/>
            <a:extLst>
              <a:ext uri="{FF2B5EF4-FFF2-40B4-BE49-F238E27FC236}">
                <a16:creationId xmlns:a16="http://schemas.microsoft.com/office/drawing/2014/main" id="{93676D40-CB91-4214-A702-098D947AF38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2"/>
          <p:cNvSpPr>
            <a:spLocks noGrp="1"/>
          </p:cNvSpPr>
          <p:nvPr>
            <p:ph idx="16"/>
          </p:nvPr>
        </p:nvSpPr>
        <p:spPr>
          <a:xfrm>
            <a:off x="355602" y="1358101"/>
            <a:ext cx="4089399" cy="2813850"/>
          </a:xfrm>
          <a:prstGeom prst="rect">
            <a:avLst/>
          </a:prstGeom>
        </p:spPr>
        <p:txBody>
          <a:bodyPr rtlCol="0">
            <a:normAutofit/>
          </a:bodyPr>
          <a:lstStyle>
            <a:lvl1pPr marL="144000" indent="-144000" algn="l">
              <a:spcBef>
                <a:spcPts val="0"/>
              </a:spcBef>
              <a:spcAft>
                <a:spcPts val="800"/>
              </a:spcAft>
              <a:buClr>
                <a:srgbClr val="C9D4DA"/>
              </a:buClr>
              <a:buSzPct val="100000"/>
              <a:buFont typeface="Wingdings" charset="2"/>
              <a:buNone/>
              <a:defRPr sz="1600" baseline="0">
                <a:solidFill>
                  <a:schemeClr val="tx1"/>
                </a:solidFill>
              </a:defRPr>
            </a:lvl1pPr>
            <a:lvl2pPr marL="177800" indent="-177800" algn="l">
              <a:spcBef>
                <a:spcPts val="0"/>
              </a:spcBef>
              <a:spcAft>
                <a:spcPts val="800"/>
              </a:spcAft>
              <a:buClr>
                <a:schemeClr val="accent6"/>
              </a:buClr>
              <a:buSzPct val="100000"/>
              <a:buFont typeface="Arial"/>
              <a:buChar char="•"/>
              <a:defRPr sz="16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p:txBody>
      </p:sp>
      <p:sp>
        <p:nvSpPr>
          <p:cNvPr id="11" name="Title Placeholder 1"/>
          <p:cNvSpPr>
            <a:spLocks noGrp="1"/>
          </p:cNvSpPr>
          <p:nvPr>
            <p:ph type="title"/>
          </p:nvPr>
        </p:nvSpPr>
        <p:spPr>
          <a:xfrm>
            <a:off x="355600" y="205979"/>
            <a:ext cx="7950201" cy="857250"/>
          </a:xfrm>
          <a:prstGeom prst="rect">
            <a:avLst/>
          </a:prstGeom>
        </p:spPr>
        <p:txBody>
          <a:bodyPr rIns="0" rtlCol="0">
            <a:normAutofit/>
          </a:bodyPr>
          <a:lstStyle>
            <a:lvl1pPr>
              <a:defRPr sz="2400">
                <a:solidFill>
                  <a:srgbClr val="458EA3"/>
                </a:solidFill>
              </a:defRPr>
            </a:lvl1pPr>
          </a:lstStyle>
          <a:p>
            <a:r>
              <a:rPr lang="en-GB" dirty="0"/>
              <a:t>Click to edit Master title style</a:t>
            </a:r>
          </a:p>
        </p:txBody>
      </p:sp>
      <p:sp>
        <p:nvSpPr>
          <p:cNvPr id="13" name="Text Placeholder 2"/>
          <p:cNvSpPr>
            <a:spLocks noGrp="1"/>
          </p:cNvSpPr>
          <p:nvPr>
            <p:ph idx="19"/>
          </p:nvPr>
        </p:nvSpPr>
        <p:spPr>
          <a:xfrm>
            <a:off x="4740277" y="1358100"/>
            <a:ext cx="4089399" cy="2813851"/>
          </a:xfrm>
          <a:prstGeom prst="rect">
            <a:avLst/>
          </a:prstGeom>
        </p:spPr>
        <p:txBody>
          <a:bodyPr rtlCol="0">
            <a:normAutofit/>
          </a:bodyPr>
          <a:lstStyle>
            <a:lvl1pPr marL="144000" indent="-144000" algn="l">
              <a:spcBef>
                <a:spcPts val="0"/>
              </a:spcBef>
              <a:spcAft>
                <a:spcPts val="800"/>
              </a:spcAft>
              <a:buClr>
                <a:srgbClr val="C9D4DA"/>
              </a:buClr>
              <a:buSzPct val="100000"/>
              <a:buFont typeface="Wingdings" charset="2"/>
              <a:buNone/>
              <a:defRPr sz="1600" baseline="0">
                <a:solidFill>
                  <a:schemeClr val="tx1"/>
                </a:solidFill>
              </a:defRPr>
            </a:lvl1pPr>
            <a:lvl2pPr marL="342900" indent="-342900" algn="l">
              <a:spcBef>
                <a:spcPts val="0"/>
              </a:spcBef>
              <a:spcAft>
                <a:spcPts val="800"/>
              </a:spcAft>
              <a:buClr>
                <a:schemeClr val="accent6"/>
              </a:buClr>
              <a:buSzPct val="100000"/>
              <a:buFont typeface="Wingdings" charset="2"/>
              <a:buAutoNum type="arabicPlain"/>
              <a:defRPr sz="16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p:txBody>
      </p:sp>
      <p:sp>
        <p:nvSpPr>
          <p:cNvPr id="10" name="Text Placeholder 11"/>
          <p:cNvSpPr>
            <a:spLocks noGrp="1"/>
          </p:cNvSpPr>
          <p:nvPr>
            <p:ph type="body" sz="quarter" idx="22"/>
          </p:nvPr>
        </p:nvSpPr>
        <p:spPr>
          <a:xfrm>
            <a:off x="355601" y="4286250"/>
            <a:ext cx="8474075" cy="228600"/>
          </a:xfrm>
        </p:spPr>
        <p:txBody>
          <a:bodyPr/>
          <a:lstStyle>
            <a:lvl1pPr>
              <a:buNone/>
              <a:defRPr sz="1200">
                <a:solidFill>
                  <a:schemeClr val="accent6"/>
                </a:solidFill>
              </a:defRPr>
            </a:lvl1pPr>
          </a:lstStyle>
          <a:p>
            <a:pPr lvl="0"/>
            <a:r>
              <a:rPr lang="en-GB" dirty="0"/>
              <a:t>Click to edit Master text styles</a:t>
            </a:r>
          </a:p>
        </p:txBody>
      </p:sp>
      <p:sp>
        <p:nvSpPr>
          <p:cNvPr id="8" name="Slide Number Placeholder 4">
            <a:extLst>
              <a:ext uri="{FF2B5EF4-FFF2-40B4-BE49-F238E27FC236}">
                <a16:creationId xmlns:a16="http://schemas.microsoft.com/office/drawing/2014/main" id="{2DBB7C08-62DF-4357-9C12-C72F18B3FBAD}"/>
              </a:ext>
            </a:extLst>
          </p:cNvPr>
          <p:cNvSpPr>
            <a:spLocks noGrp="1"/>
          </p:cNvSpPr>
          <p:nvPr>
            <p:ph type="sldNum" sz="quarter" idx="23"/>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rgbClr val="A3A3A3"/>
                </a:solidFill>
              </a:defRPr>
            </a:lvl1pPr>
          </a:lstStyle>
          <a:p>
            <a:fld id="{0DB126D5-B7D0-4E3C-AAB5-573719F4478B}" type="slidenum">
              <a:rPr lang="en-GB" altLang="en-US"/>
              <a:pPr/>
              <a:t>‹#›</a:t>
            </a:fld>
            <a:endParaRPr lang="en-GB" altLang="en-US"/>
          </a:p>
        </p:txBody>
      </p:sp>
      <p:sp>
        <p:nvSpPr>
          <p:cNvPr id="12" name="Footer Placeholder 3">
            <a:extLst>
              <a:ext uri="{FF2B5EF4-FFF2-40B4-BE49-F238E27FC236}">
                <a16:creationId xmlns:a16="http://schemas.microsoft.com/office/drawing/2014/main" id="{CF649032-9F7D-4CB7-B5EF-EFFA8B95FBC2}"/>
              </a:ext>
            </a:extLst>
          </p:cNvPr>
          <p:cNvSpPr>
            <a:spLocks noGrp="1"/>
          </p:cNvSpPr>
          <p:nvPr>
            <p:ph type="ftr" sz="quarter" idx="24"/>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454544"/>
                </a:solidFill>
              </a:defRPr>
            </a:lvl1pPr>
          </a:lstStyle>
          <a:p>
            <a:endParaRPr lang="en-GB" altLang="en-US"/>
          </a:p>
        </p:txBody>
      </p:sp>
    </p:spTree>
    <p:extLst>
      <p:ext uri="{BB962C8B-B14F-4D97-AF65-F5344CB8AC3E}">
        <p14:creationId xmlns:p14="http://schemas.microsoft.com/office/powerpoint/2010/main" val="223044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C 3 columns">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2E01807-ACF4-451A-A4FB-BE02DC1E2E52}"/>
              </a:ext>
            </a:extLst>
          </p:cNvPr>
          <p:cNvCxnSpPr/>
          <p:nvPr userDrawn="1"/>
        </p:nvCxnSpPr>
        <p:spPr>
          <a:xfrm flipV="1">
            <a:off x="355600" y="4572000"/>
            <a:ext cx="8474075" cy="12700"/>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8" name="Picture 4" descr="PoC_Logo_Final_RGB_Wide_Grey.png">
            <a:hlinkClick r:id="rId2"/>
            <a:extLst>
              <a:ext uri="{FF2B5EF4-FFF2-40B4-BE49-F238E27FC236}">
                <a16:creationId xmlns:a16="http://schemas.microsoft.com/office/drawing/2014/main" id="{4391D3EE-3734-436D-8851-819E7669C2E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2"/>
          <p:cNvSpPr>
            <a:spLocks noGrp="1"/>
          </p:cNvSpPr>
          <p:nvPr>
            <p:ph idx="23"/>
          </p:nvPr>
        </p:nvSpPr>
        <p:spPr>
          <a:xfrm>
            <a:off x="3302001" y="1358100"/>
            <a:ext cx="2616199" cy="2813851"/>
          </a:xfrm>
          <a:prstGeom prst="rect">
            <a:avLst/>
          </a:prstGeom>
        </p:spPr>
        <p:txBody>
          <a:bodyPr rtlCol="0">
            <a:normAutofit/>
          </a:bodyPr>
          <a:lstStyle>
            <a:lvl1pPr marL="144000" indent="-144000" algn="l">
              <a:spcBef>
                <a:spcPts val="0"/>
              </a:spcBef>
              <a:spcAft>
                <a:spcPts val="800"/>
              </a:spcAft>
              <a:buClr>
                <a:srgbClr val="C9D4DA"/>
              </a:buClr>
              <a:buSzPct val="100000"/>
              <a:buFont typeface="Wingdings" charset="2"/>
              <a:buNone/>
              <a:defRPr sz="1500" baseline="0">
                <a:solidFill>
                  <a:schemeClr val="tx1"/>
                </a:solidFill>
              </a:defRPr>
            </a:lvl1pPr>
            <a:lvl2pPr marL="177800" indent="-177800" algn="l">
              <a:spcBef>
                <a:spcPts val="0"/>
              </a:spcBef>
              <a:spcAft>
                <a:spcPts val="800"/>
              </a:spcAft>
              <a:buClr>
                <a:schemeClr val="accent6"/>
              </a:buClr>
              <a:buSzPct val="100000"/>
              <a:buFont typeface="Arial"/>
              <a:buChar char="•"/>
              <a:defRPr sz="15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a:p>
            <a:pPr lvl="1"/>
            <a:r>
              <a:rPr lang="en-GB" dirty="0"/>
              <a:t>Second level</a:t>
            </a:r>
          </a:p>
        </p:txBody>
      </p:sp>
      <p:sp>
        <p:nvSpPr>
          <p:cNvPr id="14" name="Text Placeholder 2"/>
          <p:cNvSpPr>
            <a:spLocks noGrp="1"/>
          </p:cNvSpPr>
          <p:nvPr>
            <p:ph idx="22"/>
          </p:nvPr>
        </p:nvSpPr>
        <p:spPr>
          <a:xfrm>
            <a:off x="6213477" y="1358100"/>
            <a:ext cx="2616199" cy="2813851"/>
          </a:xfrm>
          <a:prstGeom prst="rect">
            <a:avLst/>
          </a:prstGeom>
        </p:spPr>
        <p:txBody>
          <a:bodyPr rtlCol="0">
            <a:normAutofit/>
          </a:bodyPr>
          <a:lstStyle>
            <a:lvl1pPr marL="144000" indent="-144000" algn="l">
              <a:spcBef>
                <a:spcPts val="0"/>
              </a:spcBef>
              <a:spcAft>
                <a:spcPts val="800"/>
              </a:spcAft>
              <a:buClr>
                <a:srgbClr val="C9D4DA"/>
              </a:buClr>
              <a:buSzPct val="100000"/>
              <a:buFont typeface="Wingdings" charset="2"/>
              <a:buNone/>
              <a:defRPr sz="1500" baseline="0">
                <a:solidFill>
                  <a:schemeClr val="tx1"/>
                </a:solidFill>
              </a:defRPr>
            </a:lvl1pPr>
            <a:lvl2pPr marL="177800" indent="-177800" algn="l">
              <a:spcBef>
                <a:spcPts val="0"/>
              </a:spcBef>
              <a:spcAft>
                <a:spcPts val="800"/>
              </a:spcAft>
              <a:buClr>
                <a:schemeClr val="accent6"/>
              </a:buClr>
              <a:buSzPct val="100000"/>
              <a:buFont typeface="Arial"/>
              <a:buChar char="•"/>
              <a:defRPr sz="15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a:p>
            <a:pPr lvl="1"/>
            <a:r>
              <a:rPr lang="en-GB" dirty="0"/>
              <a:t>Second level</a:t>
            </a:r>
          </a:p>
        </p:txBody>
      </p:sp>
      <p:sp>
        <p:nvSpPr>
          <p:cNvPr id="23" name="Text Placeholder 2"/>
          <p:cNvSpPr>
            <a:spLocks noGrp="1"/>
          </p:cNvSpPr>
          <p:nvPr>
            <p:ph idx="16"/>
          </p:nvPr>
        </p:nvSpPr>
        <p:spPr>
          <a:xfrm>
            <a:off x="355602" y="1358101"/>
            <a:ext cx="2616199" cy="2813850"/>
          </a:xfrm>
          <a:prstGeom prst="rect">
            <a:avLst/>
          </a:prstGeom>
        </p:spPr>
        <p:txBody>
          <a:bodyPr rtlCol="0">
            <a:normAutofit/>
          </a:bodyPr>
          <a:lstStyle>
            <a:lvl1pPr marL="144000" indent="-144000" algn="l">
              <a:spcBef>
                <a:spcPts val="0"/>
              </a:spcBef>
              <a:spcAft>
                <a:spcPts val="800"/>
              </a:spcAft>
              <a:buClr>
                <a:srgbClr val="C9D4DA"/>
              </a:buClr>
              <a:buSzPct val="100000"/>
              <a:buFont typeface="Wingdings" charset="2"/>
              <a:buNone/>
              <a:defRPr sz="1500" baseline="0">
                <a:solidFill>
                  <a:schemeClr val="tx1"/>
                </a:solidFill>
              </a:defRPr>
            </a:lvl1pPr>
            <a:lvl2pPr marL="177800" indent="-177800" algn="l">
              <a:spcBef>
                <a:spcPts val="0"/>
              </a:spcBef>
              <a:spcAft>
                <a:spcPts val="800"/>
              </a:spcAft>
              <a:buClr>
                <a:schemeClr val="accent6"/>
              </a:buClr>
              <a:buSzPct val="100000"/>
              <a:buFont typeface="Arial"/>
              <a:buChar char="•"/>
              <a:defRPr sz="15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a:p>
            <a:pPr lvl="1"/>
            <a:r>
              <a:rPr lang="en-GB" dirty="0"/>
              <a:t>Second level</a:t>
            </a:r>
          </a:p>
        </p:txBody>
      </p:sp>
      <p:sp>
        <p:nvSpPr>
          <p:cNvPr id="21" name="Title Placeholder 1"/>
          <p:cNvSpPr>
            <a:spLocks noGrp="1"/>
          </p:cNvSpPr>
          <p:nvPr>
            <p:ph type="title"/>
          </p:nvPr>
        </p:nvSpPr>
        <p:spPr>
          <a:xfrm>
            <a:off x="355600" y="205979"/>
            <a:ext cx="7950201" cy="857250"/>
          </a:xfrm>
          <a:prstGeom prst="rect">
            <a:avLst/>
          </a:prstGeom>
        </p:spPr>
        <p:txBody>
          <a:bodyPr rIns="0" rtlCol="0">
            <a:normAutofit/>
          </a:bodyPr>
          <a:lstStyle>
            <a:lvl1pPr>
              <a:defRPr sz="2400">
                <a:solidFill>
                  <a:srgbClr val="458EA3"/>
                </a:solidFill>
              </a:defRPr>
            </a:lvl1pPr>
          </a:lstStyle>
          <a:p>
            <a:r>
              <a:rPr lang="en-GB" dirty="0"/>
              <a:t>Click to edit Master title style</a:t>
            </a:r>
          </a:p>
        </p:txBody>
      </p:sp>
      <p:sp>
        <p:nvSpPr>
          <p:cNvPr id="10" name="Text Placeholder 11"/>
          <p:cNvSpPr>
            <a:spLocks noGrp="1"/>
          </p:cNvSpPr>
          <p:nvPr>
            <p:ph type="body" sz="quarter" idx="19"/>
          </p:nvPr>
        </p:nvSpPr>
        <p:spPr>
          <a:xfrm>
            <a:off x="355601" y="4286250"/>
            <a:ext cx="8474075" cy="228600"/>
          </a:xfrm>
        </p:spPr>
        <p:txBody>
          <a:bodyPr/>
          <a:lstStyle>
            <a:lvl1pPr>
              <a:buNone/>
              <a:defRPr sz="1200">
                <a:solidFill>
                  <a:srgbClr val="458EA3"/>
                </a:solidFill>
              </a:defRPr>
            </a:lvl1pPr>
          </a:lstStyle>
          <a:p>
            <a:pPr lvl="0"/>
            <a:r>
              <a:rPr lang="en-GB" dirty="0"/>
              <a:t>Click to edit Master text styles</a:t>
            </a:r>
          </a:p>
        </p:txBody>
      </p:sp>
      <p:sp>
        <p:nvSpPr>
          <p:cNvPr id="9" name="Slide Number Placeholder 4">
            <a:extLst>
              <a:ext uri="{FF2B5EF4-FFF2-40B4-BE49-F238E27FC236}">
                <a16:creationId xmlns:a16="http://schemas.microsoft.com/office/drawing/2014/main" id="{1B397A9F-4360-4DB0-814F-E7B7AB93B331}"/>
              </a:ext>
            </a:extLst>
          </p:cNvPr>
          <p:cNvSpPr>
            <a:spLocks noGrp="1"/>
          </p:cNvSpPr>
          <p:nvPr>
            <p:ph type="sldNum" sz="quarter" idx="24"/>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rgbClr val="A3A3A3"/>
                </a:solidFill>
              </a:defRPr>
            </a:lvl1pPr>
          </a:lstStyle>
          <a:p>
            <a:fld id="{45EC791C-99C9-4641-B176-96482CF26D6E}" type="slidenum">
              <a:rPr lang="en-GB" altLang="en-US"/>
              <a:pPr/>
              <a:t>‹#›</a:t>
            </a:fld>
            <a:endParaRPr lang="en-GB" altLang="en-US"/>
          </a:p>
        </p:txBody>
      </p:sp>
      <p:sp>
        <p:nvSpPr>
          <p:cNvPr id="11" name="Footer Placeholder 3">
            <a:extLst>
              <a:ext uri="{FF2B5EF4-FFF2-40B4-BE49-F238E27FC236}">
                <a16:creationId xmlns:a16="http://schemas.microsoft.com/office/drawing/2014/main" id="{3817BE87-4A89-42A0-AF1C-8995BC80F555}"/>
              </a:ext>
            </a:extLst>
          </p:cNvPr>
          <p:cNvSpPr>
            <a:spLocks noGrp="1"/>
          </p:cNvSpPr>
          <p:nvPr>
            <p:ph type="ftr" sz="quarter" idx="25"/>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454544"/>
                </a:solidFill>
              </a:defRPr>
            </a:lvl1pPr>
          </a:lstStyle>
          <a:p>
            <a:endParaRPr lang="en-GB" altLang="en-US"/>
          </a:p>
        </p:txBody>
      </p:sp>
    </p:spTree>
    <p:extLst>
      <p:ext uri="{BB962C8B-B14F-4D97-AF65-F5344CB8AC3E}">
        <p14:creationId xmlns:p14="http://schemas.microsoft.com/office/powerpoint/2010/main" val="1032955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C Back cover">
    <p:spTree>
      <p:nvGrpSpPr>
        <p:cNvPr id="1" name=""/>
        <p:cNvGrpSpPr/>
        <p:nvPr/>
      </p:nvGrpSpPr>
      <p:grpSpPr>
        <a:xfrm>
          <a:off x="0" y="0"/>
          <a:ext cx="0" cy="0"/>
          <a:chOff x="0" y="0"/>
          <a:chExt cx="0" cy="0"/>
        </a:xfrm>
      </p:grpSpPr>
      <p:pic>
        <p:nvPicPr>
          <p:cNvPr id="4" name="Picture 3" descr="PoC_Logo_Final_RGB_Tall_Grey.png">
            <a:hlinkClick r:id="rId3"/>
            <a:extLst>
              <a:ext uri="{FF2B5EF4-FFF2-40B4-BE49-F238E27FC236}">
                <a16:creationId xmlns:a16="http://schemas.microsoft.com/office/drawing/2014/main" id="{4E414E8C-3031-410B-AF5E-40D0485F4DCF}"/>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6200" y="3370263"/>
            <a:ext cx="2911475"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17"/>
          <p:cNvSpPr>
            <a:spLocks noGrp="1"/>
          </p:cNvSpPr>
          <p:nvPr>
            <p:ph type="body" sz="quarter" idx="11"/>
          </p:nvPr>
        </p:nvSpPr>
        <p:spPr>
          <a:xfrm>
            <a:off x="355600" y="1657350"/>
            <a:ext cx="8474075" cy="1403350"/>
          </a:xfrm>
        </p:spPr>
        <p:txBody>
          <a:bodyPr>
            <a:noAutofit/>
          </a:bodyPr>
          <a:lstStyle>
            <a:lvl1pPr marL="0" indent="0" algn="r">
              <a:spcBef>
                <a:spcPts val="0"/>
              </a:spcBef>
              <a:buNone/>
              <a:defRPr sz="3200" b="0">
                <a:solidFill>
                  <a:schemeClr val="tx1"/>
                </a:solidFill>
              </a:defRPr>
            </a:lvl1pPr>
            <a:lvl2pPr marL="0" indent="0">
              <a:spcBef>
                <a:spcPts val="0"/>
              </a:spcBef>
              <a:defRPr sz="3600" b="1"/>
            </a:lvl2pPr>
            <a:lvl3pPr marL="0" indent="0">
              <a:spcBef>
                <a:spcPts val="0"/>
              </a:spcBef>
              <a:defRPr sz="3600" b="1"/>
            </a:lvl3pPr>
            <a:lvl4pPr marL="0" indent="0">
              <a:spcBef>
                <a:spcPts val="0"/>
              </a:spcBef>
              <a:defRPr sz="3600" b="1"/>
            </a:lvl4pPr>
            <a:lvl5pPr marL="0" indent="0">
              <a:spcBef>
                <a:spcPts val="0"/>
              </a:spcBef>
              <a:defRPr sz="3600" b="1"/>
            </a:lvl5pPr>
          </a:lstStyle>
          <a:p>
            <a:pPr lvl="0"/>
            <a:r>
              <a:rPr lang="en-GB" dirty="0"/>
              <a:t>Click to edit Master text styles</a:t>
            </a:r>
          </a:p>
        </p:txBody>
      </p:sp>
      <p:sp>
        <p:nvSpPr>
          <p:cNvPr id="13" name="Text Placeholder 14"/>
          <p:cNvSpPr>
            <a:spLocks noGrp="1"/>
          </p:cNvSpPr>
          <p:nvPr>
            <p:ph type="body" sz="quarter" idx="13"/>
          </p:nvPr>
        </p:nvSpPr>
        <p:spPr>
          <a:xfrm>
            <a:off x="3505201" y="3829050"/>
            <a:ext cx="5324475" cy="685800"/>
          </a:xfrm>
        </p:spPr>
        <p:txBody>
          <a:bodyPr/>
          <a:lstStyle>
            <a:lvl1pPr algn="r">
              <a:buNone/>
              <a:defRPr sz="1800" b="0">
                <a:solidFill>
                  <a:srgbClr val="80C7D6"/>
                </a:solidFill>
              </a:defRPr>
            </a:lvl1pPr>
            <a:lvl2pPr algn="r">
              <a:buNone/>
              <a:defRPr sz="1800"/>
            </a:lvl2pPr>
            <a:lvl3pPr algn="r">
              <a:buNone/>
              <a:defRPr sz="1800"/>
            </a:lvl3pPr>
            <a:lvl4pPr algn="r">
              <a:buNone/>
              <a:defRPr sz="1800"/>
            </a:lvl4pPr>
            <a:lvl5pPr algn="r">
              <a:buNone/>
              <a:defRPr sz="1800"/>
            </a:lvl5pPr>
          </a:lstStyle>
          <a:p>
            <a:pPr lvl="0"/>
            <a:r>
              <a:rPr lang="en-GB" dirty="0"/>
              <a:t>Click to edit Master text styles</a:t>
            </a:r>
          </a:p>
        </p:txBody>
      </p:sp>
    </p:spTree>
    <p:extLst>
      <p:ext uri="{BB962C8B-B14F-4D97-AF65-F5344CB8AC3E}">
        <p14:creationId xmlns:p14="http://schemas.microsoft.com/office/powerpoint/2010/main" val="2351520357"/>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PoC Cover ">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ADAE0E17-AC56-4FB9-A465-1ACABE90D5D3}"/>
              </a:ext>
            </a:extLst>
          </p:cNvPr>
          <p:cNvCxnSpPr/>
          <p:nvPr userDrawn="1"/>
        </p:nvCxnSpPr>
        <p:spPr>
          <a:xfrm flipV="1">
            <a:off x="355600" y="4572000"/>
            <a:ext cx="8474075" cy="12700"/>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B48C3AA6-9935-4C8C-A8E9-E09AAEEF2907}"/>
              </a:ext>
            </a:extLst>
          </p:cNvPr>
          <p:cNvCxnSpPr/>
          <p:nvPr/>
        </p:nvCxnSpPr>
        <p:spPr>
          <a:xfrm flipV="1">
            <a:off x="355600" y="1989138"/>
            <a:ext cx="8474075" cy="11112"/>
          </a:xfrm>
          <a:prstGeom prst="line">
            <a:avLst/>
          </a:prstGeom>
          <a:ln w="12700" cap="flat" cmpd="sng" algn="ctr">
            <a:solidFill>
              <a:srgbClr val="F5F5F5"/>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3D921051-F26F-4C20-9374-5E48574DFF6A}"/>
              </a:ext>
            </a:extLst>
          </p:cNvPr>
          <p:cNvCxnSpPr/>
          <p:nvPr userDrawn="1"/>
        </p:nvCxnSpPr>
        <p:spPr>
          <a:xfrm flipV="1">
            <a:off x="355600" y="3932238"/>
            <a:ext cx="8474075" cy="11112"/>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9" name="Picture 4" descr="PoC_Logo_Final_RGB_Tall_Grey.png">
            <a:hlinkClick r:id="rId3"/>
            <a:extLst>
              <a:ext uri="{FF2B5EF4-FFF2-40B4-BE49-F238E27FC236}">
                <a16:creationId xmlns:a16="http://schemas.microsoft.com/office/drawing/2014/main" id="{88A00D1F-CC21-46F5-A759-C73DB5877FC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200" y="209550"/>
            <a:ext cx="2911475"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a:extLst>
              <a:ext uri="{FF2B5EF4-FFF2-40B4-BE49-F238E27FC236}">
                <a16:creationId xmlns:a16="http://schemas.microsoft.com/office/drawing/2014/main" id="{D34FD86D-C558-4D2F-ABED-5B8C8303FFF5}"/>
              </a:ext>
            </a:extLst>
          </p:cNvPr>
          <p:cNvCxnSpPr/>
          <p:nvPr/>
        </p:nvCxnSpPr>
        <p:spPr>
          <a:xfrm flipV="1">
            <a:off x="355600" y="1989138"/>
            <a:ext cx="8474075" cy="11112"/>
          </a:xfrm>
          <a:prstGeom prst="line">
            <a:avLst/>
          </a:prstGeom>
          <a:ln w="12700" cap="flat" cmpd="sng" algn="ctr">
            <a:solidFill>
              <a:srgbClr val="F5F5F5"/>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 name="Text Placeholder 17"/>
          <p:cNvSpPr>
            <a:spLocks noGrp="1"/>
          </p:cNvSpPr>
          <p:nvPr>
            <p:ph type="body" sz="quarter" idx="11"/>
          </p:nvPr>
        </p:nvSpPr>
        <p:spPr>
          <a:xfrm>
            <a:off x="355600" y="2286000"/>
            <a:ext cx="8474075" cy="1403350"/>
          </a:xfrm>
        </p:spPr>
        <p:txBody>
          <a:bodyPr>
            <a:noAutofit/>
          </a:bodyPr>
          <a:lstStyle>
            <a:lvl1pPr marL="0" indent="0">
              <a:spcBef>
                <a:spcPts val="0"/>
              </a:spcBef>
              <a:buNone/>
              <a:defRPr sz="3200" b="0">
                <a:solidFill>
                  <a:schemeClr val="tx1"/>
                </a:solidFill>
              </a:defRPr>
            </a:lvl1pPr>
            <a:lvl2pPr marL="0" indent="0">
              <a:spcBef>
                <a:spcPts val="0"/>
              </a:spcBef>
              <a:defRPr sz="3600" b="1"/>
            </a:lvl2pPr>
            <a:lvl3pPr marL="0" indent="0">
              <a:spcBef>
                <a:spcPts val="0"/>
              </a:spcBef>
              <a:defRPr sz="3600" b="1"/>
            </a:lvl3pPr>
            <a:lvl4pPr marL="0" indent="0">
              <a:spcBef>
                <a:spcPts val="0"/>
              </a:spcBef>
              <a:defRPr sz="3600" b="1"/>
            </a:lvl4pPr>
            <a:lvl5pPr marL="0" indent="0">
              <a:spcBef>
                <a:spcPts val="0"/>
              </a:spcBef>
              <a:defRPr sz="3600" b="1"/>
            </a:lvl5pPr>
          </a:lstStyle>
          <a:p>
            <a:pPr lvl="0"/>
            <a:r>
              <a:rPr lang="en-GB"/>
              <a:t>Click to edit Master text styles</a:t>
            </a:r>
          </a:p>
        </p:txBody>
      </p:sp>
      <p:sp>
        <p:nvSpPr>
          <p:cNvPr id="10" name="Text Placeholder 9"/>
          <p:cNvSpPr>
            <a:spLocks noGrp="1"/>
          </p:cNvSpPr>
          <p:nvPr>
            <p:ph type="body" sz="quarter" idx="12"/>
          </p:nvPr>
        </p:nvSpPr>
        <p:spPr>
          <a:xfrm>
            <a:off x="355600" y="4143375"/>
            <a:ext cx="4089401" cy="371475"/>
          </a:xfrm>
        </p:spPr>
        <p:txBody>
          <a:bodyPr/>
          <a:lstStyle>
            <a:lvl1pPr>
              <a:buNone/>
              <a:defRPr sz="1800">
                <a:solidFill>
                  <a:schemeClr val="accent1"/>
                </a:solidFill>
              </a:defRPr>
            </a:lvl1pPr>
          </a:lstStyle>
          <a:p>
            <a:pPr lvl="0"/>
            <a:r>
              <a:rPr lang="en-GB"/>
              <a:t>Click to edit Master text styles</a:t>
            </a:r>
          </a:p>
        </p:txBody>
      </p:sp>
      <p:sp>
        <p:nvSpPr>
          <p:cNvPr id="15" name="Text Placeholder 14"/>
          <p:cNvSpPr>
            <a:spLocks noGrp="1"/>
          </p:cNvSpPr>
          <p:nvPr>
            <p:ph type="body" sz="quarter" idx="13"/>
          </p:nvPr>
        </p:nvSpPr>
        <p:spPr>
          <a:xfrm>
            <a:off x="4648201" y="4143375"/>
            <a:ext cx="4181475" cy="371475"/>
          </a:xfrm>
        </p:spPr>
        <p:txBody>
          <a:bodyPr/>
          <a:lstStyle>
            <a:lvl1pPr algn="r">
              <a:buNone/>
              <a:defRPr sz="1800">
                <a:solidFill>
                  <a:srgbClr val="80C7D6"/>
                </a:solidFill>
              </a:defRPr>
            </a:lvl1pPr>
            <a:lvl2pPr algn="r">
              <a:buNone/>
              <a:defRPr sz="1800"/>
            </a:lvl2pPr>
            <a:lvl3pPr algn="r">
              <a:buNone/>
              <a:defRPr sz="1800"/>
            </a:lvl3pPr>
            <a:lvl4pPr algn="r">
              <a:buNone/>
              <a:defRPr sz="1800"/>
            </a:lvl4pPr>
            <a:lvl5pPr algn="r">
              <a:buNone/>
              <a:defRPr sz="1800"/>
            </a:lvl5pPr>
          </a:lstStyle>
          <a:p>
            <a:pPr lvl="0"/>
            <a:r>
              <a:rPr lang="en-GB"/>
              <a:t>Click to edit Master text styles</a:t>
            </a:r>
          </a:p>
        </p:txBody>
      </p:sp>
    </p:spTree>
    <p:extLst>
      <p:ext uri="{BB962C8B-B14F-4D97-AF65-F5344CB8AC3E}">
        <p14:creationId xmlns:p14="http://schemas.microsoft.com/office/powerpoint/2010/main" val="4194739634"/>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C Section hea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E196A72-1B23-4A53-A621-74FCA39BC868}"/>
              </a:ext>
            </a:extLst>
          </p:cNvPr>
          <p:cNvSpPr/>
          <p:nvPr/>
        </p:nvSpPr>
        <p:spPr>
          <a:xfrm>
            <a:off x="0" y="0"/>
            <a:ext cx="9144000" cy="45847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ヒラギノ角ゴ Pro W3" charset="-128"/>
              </a:defRPr>
            </a:lvl1pPr>
            <a:lvl2pPr marL="37931725" indent="-37474525" eaLnBrk="0" hangingPunct="0">
              <a:defRPr sz="2400">
                <a:solidFill>
                  <a:schemeClr val="tx1"/>
                </a:solidFill>
                <a:latin typeface="Arial" panose="020B0604020202020204" pitchFamily="34" charset="0"/>
                <a:ea typeface="ヒラギノ角ゴ Pro W3" charset="-128"/>
              </a:defRPr>
            </a:lvl2pPr>
            <a:lvl3pPr eaLnBrk="0" hangingPunct="0">
              <a:defRPr sz="2400">
                <a:solidFill>
                  <a:schemeClr val="tx1"/>
                </a:solidFill>
                <a:latin typeface="Arial" panose="020B0604020202020204" pitchFamily="34" charset="0"/>
                <a:ea typeface="ヒラギノ角ゴ Pro W3" charset="-128"/>
              </a:defRPr>
            </a:lvl3pPr>
            <a:lvl4pPr eaLnBrk="0" hangingPunct="0">
              <a:defRPr sz="2400">
                <a:solidFill>
                  <a:schemeClr val="tx1"/>
                </a:solidFill>
                <a:latin typeface="Arial" panose="020B0604020202020204" pitchFamily="34" charset="0"/>
                <a:ea typeface="ヒラギノ角ゴ Pro W3" charset="-128"/>
              </a:defRPr>
            </a:lvl4pPr>
            <a:lvl5pPr eaLnBrk="0" hangingPunct="0">
              <a:defRPr sz="24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ctr" eaLnBrk="1" hangingPunct="1"/>
            <a:endParaRPr lang="en-US" altLang="en-US" sz="1800">
              <a:solidFill>
                <a:srgbClr val="FFFFFF"/>
              </a:solidFill>
            </a:endParaRPr>
          </a:p>
        </p:txBody>
      </p:sp>
      <p:cxnSp>
        <p:nvCxnSpPr>
          <p:cNvPr id="4" name="Straight Connector 5">
            <a:extLst>
              <a:ext uri="{FF2B5EF4-FFF2-40B4-BE49-F238E27FC236}">
                <a16:creationId xmlns:a16="http://schemas.microsoft.com/office/drawing/2014/main" id="{DE7418BB-DDE3-4A76-966A-50AB97EA0FE6}"/>
              </a:ext>
            </a:extLst>
          </p:cNvPr>
          <p:cNvCxnSpPr>
            <a:cxnSpLocks noChangeShapeType="1"/>
          </p:cNvCxnSpPr>
          <p:nvPr/>
        </p:nvCxnSpPr>
        <p:spPr bwMode="auto">
          <a:xfrm flipV="1">
            <a:off x="355600" y="1346200"/>
            <a:ext cx="8474075" cy="12700"/>
          </a:xfrm>
          <a:prstGeom prst="line">
            <a:avLst/>
          </a:prstGeom>
          <a:noFill/>
          <a:ln w="12700">
            <a:solidFill>
              <a:srgbClr val="F5F5F5"/>
            </a:solidFill>
            <a:round/>
            <a:headEnd/>
            <a:tailEnd/>
          </a:ln>
          <a:extLst>
            <a:ext uri="{909E8E84-426E-40DD-AFC4-6F175D3DCCD1}">
              <a14:hiddenFill xmlns:a14="http://schemas.microsoft.com/office/drawing/2010/main">
                <a:noFill/>
              </a14:hiddenFill>
            </a:ext>
          </a:extLst>
        </p:spPr>
      </p:cxnSp>
      <p:cxnSp>
        <p:nvCxnSpPr>
          <p:cNvPr id="5" name="Straight Connector 6">
            <a:extLst>
              <a:ext uri="{FF2B5EF4-FFF2-40B4-BE49-F238E27FC236}">
                <a16:creationId xmlns:a16="http://schemas.microsoft.com/office/drawing/2014/main" id="{EAF1CE06-62F8-4FC4-94B0-F7A2D283CA90}"/>
              </a:ext>
            </a:extLst>
          </p:cNvPr>
          <p:cNvCxnSpPr>
            <a:cxnSpLocks noChangeShapeType="1"/>
          </p:cNvCxnSpPr>
          <p:nvPr/>
        </p:nvCxnSpPr>
        <p:spPr bwMode="auto">
          <a:xfrm flipV="1">
            <a:off x="355600" y="3932238"/>
            <a:ext cx="8474075" cy="11112"/>
          </a:xfrm>
          <a:prstGeom prst="line">
            <a:avLst/>
          </a:prstGeom>
          <a:noFill/>
          <a:ln w="12700">
            <a:solidFill>
              <a:srgbClr val="80C7D6"/>
            </a:solidFill>
            <a:round/>
            <a:headEnd/>
            <a:tailEnd/>
          </a:ln>
          <a:extLst>
            <a:ext uri="{909E8E84-426E-40DD-AFC4-6F175D3DCCD1}">
              <a14:hiddenFill xmlns:a14="http://schemas.microsoft.com/office/drawing/2010/main">
                <a:noFill/>
              </a14:hiddenFill>
            </a:ext>
          </a:extLst>
        </p:spPr>
      </p:cxnSp>
      <p:pic>
        <p:nvPicPr>
          <p:cNvPr id="6" name="Picture 4" descr="PoC_Logo_Final_RGB_Wide_Grey.png">
            <a:hlinkClick r:id="rId2"/>
            <a:extLst>
              <a:ext uri="{FF2B5EF4-FFF2-40B4-BE49-F238E27FC236}">
                <a16:creationId xmlns:a16="http://schemas.microsoft.com/office/drawing/2014/main" id="{3DE4FE4E-778F-4B76-8B90-87FD1D5E99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17"/>
          <p:cNvSpPr>
            <a:spLocks noGrp="1"/>
          </p:cNvSpPr>
          <p:nvPr>
            <p:ph type="body" sz="quarter" idx="12"/>
          </p:nvPr>
        </p:nvSpPr>
        <p:spPr bwMode="auto">
          <a:xfrm>
            <a:off x="355600" y="1643856"/>
            <a:ext cx="8474075" cy="1403350"/>
          </a:xfrm>
          <a:prstGeom prst="rect">
            <a:avLst/>
          </a:prstGeom>
          <a:noFill/>
          <a:ln w="9525">
            <a:noFill/>
            <a:miter lim="800000"/>
            <a:headEnd/>
            <a:tailEnd/>
          </a:ln>
        </p:spPr>
        <p:txBody>
          <a:bodyPr>
            <a:noAutofit/>
          </a:bodyPr>
          <a:lstStyle>
            <a:lvl1pPr marL="0" indent="0">
              <a:spcBef>
                <a:spcPts val="0"/>
              </a:spcBef>
              <a:buNone/>
              <a:defRPr sz="3200" b="0">
                <a:solidFill>
                  <a:srgbClr val="FFFFFF"/>
                </a:solidFill>
              </a:defRPr>
            </a:lvl1pPr>
            <a:lvl2pPr marL="0" indent="0">
              <a:spcBef>
                <a:spcPts val="0"/>
              </a:spcBef>
              <a:defRPr sz="3600" b="1"/>
            </a:lvl2pPr>
            <a:lvl3pPr marL="0" indent="0">
              <a:spcBef>
                <a:spcPts val="0"/>
              </a:spcBef>
              <a:defRPr sz="3600" b="1"/>
            </a:lvl3pPr>
            <a:lvl4pPr marL="0" indent="0">
              <a:spcBef>
                <a:spcPts val="0"/>
              </a:spcBef>
              <a:defRPr sz="3600" b="1"/>
            </a:lvl4pPr>
            <a:lvl5pPr marL="0" indent="0">
              <a:spcBef>
                <a:spcPts val="0"/>
              </a:spcBef>
              <a:defRPr sz="3600" b="1"/>
            </a:lvl5pPr>
          </a:lstStyle>
          <a:p>
            <a:pPr lvl="0"/>
            <a:r>
              <a:rPr lang="en-GB" noProof="0"/>
              <a:t>Click to edit Master text styles</a:t>
            </a:r>
          </a:p>
        </p:txBody>
      </p:sp>
      <p:sp>
        <p:nvSpPr>
          <p:cNvPr id="7" name="Slide Number Placeholder 4">
            <a:extLst>
              <a:ext uri="{FF2B5EF4-FFF2-40B4-BE49-F238E27FC236}">
                <a16:creationId xmlns:a16="http://schemas.microsoft.com/office/drawing/2014/main" id="{D804BC4F-311B-4BD5-94C7-02D578C974E9}"/>
              </a:ext>
            </a:extLst>
          </p:cNvPr>
          <p:cNvSpPr>
            <a:spLocks noGrp="1"/>
          </p:cNvSpPr>
          <p:nvPr>
            <p:ph type="sldNum" sz="quarter" idx="13"/>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chemeClr val="bg1"/>
                </a:solidFill>
              </a:defRPr>
            </a:lvl1pPr>
          </a:lstStyle>
          <a:p>
            <a:fld id="{36CFB705-BEBD-46B2-85A9-0B437EC5EB06}" type="slidenum">
              <a:rPr lang="en-GB" altLang="en-US"/>
              <a:pPr/>
              <a:t>‹#›</a:t>
            </a:fld>
            <a:endParaRPr lang="en-GB" altLang="en-US"/>
          </a:p>
        </p:txBody>
      </p:sp>
      <p:sp>
        <p:nvSpPr>
          <p:cNvPr id="8" name="Footer Placeholder 3">
            <a:extLst>
              <a:ext uri="{FF2B5EF4-FFF2-40B4-BE49-F238E27FC236}">
                <a16:creationId xmlns:a16="http://schemas.microsoft.com/office/drawing/2014/main" id="{495541A6-8011-4E6A-817F-A3239C2FD86E}"/>
              </a:ext>
            </a:extLst>
          </p:cNvPr>
          <p:cNvSpPr>
            <a:spLocks noGrp="1"/>
          </p:cNvSpPr>
          <p:nvPr>
            <p:ph type="ftr" sz="quarter" idx="14"/>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lvl1pPr>
          </a:lstStyle>
          <a:p>
            <a:endParaRPr lang="en-GB" altLang="en-US"/>
          </a:p>
        </p:txBody>
      </p:sp>
    </p:spTree>
    <p:extLst>
      <p:ext uri="{BB962C8B-B14F-4D97-AF65-F5344CB8AC3E}">
        <p14:creationId xmlns:p14="http://schemas.microsoft.com/office/powerpoint/2010/main" val="176524833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C Full page image">
    <p:spTree>
      <p:nvGrpSpPr>
        <p:cNvPr id="1" name=""/>
        <p:cNvGrpSpPr/>
        <p:nvPr/>
      </p:nvGrpSpPr>
      <p:grpSpPr>
        <a:xfrm>
          <a:off x="0" y="0"/>
          <a:ext cx="0" cy="0"/>
          <a:chOff x="0" y="0"/>
          <a:chExt cx="0" cy="0"/>
        </a:xfrm>
      </p:grpSpPr>
      <p:pic>
        <p:nvPicPr>
          <p:cNvPr id="3" name="Picture 4" descr="PoC_Logo_Final_RGB_Wide_Grey.png">
            <a:hlinkClick r:id="rId2"/>
            <a:extLst>
              <a:ext uri="{FF2B5EF4-FFF2-40B4-BE49-F238E27FC236}">
                <a16:creationId xmlns:a16="http://schemas.microsoft.com/office/drawing/2014/main" id="{02B8B5E9-9511-4953-9650-7F7AFB4E52F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7"/>
          <p:cNvSpPr>
            <a:spLocks noGrp="1"/>
          </p:cNvSpPr>
          <p:nvPr>
            <p:ph type="pic" sz="quarter" idx="12"/>
          </p:nvPr>
        </p:nvSpPr>
        <p:spPr>
          <a:xfrm>
            <a:off x="0" y="1"/>
            <a:ext cx="9144000" cy="4583906"/>
          </a:xfrm>
        </p:spPr>
        <p:txBody>
          <a:bodyPr/>
          <a:lstStyle/>
          <a:p>
            <a:pPr lvl="0"/>
            <a:r>
              <a:rPr lang="en-GB" noProof="0"/>
              <a:t>Click icon to add picture</a:t>
            </a:r>
            <a:endParaRPr lang="en-GB" noProof="0" dirty="0"/>
          </a:p>
        </p:txBody>
      </p:sp>
      <p:sp>
        <p:nvSpPr>
          <p:cNvPr id="4" name="Footer Placeholder 3">
            <a:extLst>
              <a:ext uri="{FF2B5EF4-FFF2-40B4-BE49-F238E27FC236}">
                <a16:creationId xmlns:a16="http://schemas.microsoft.com/office/drawing/2014/main" id="{19BB8555-7DF6-4B6F-890D-07FF04727511}"/>
              </a:ext>
            </a:extLst>
          </p:cNvPr>
          <p:cNvSpPr>
            <a:spLocks noGrp="1"/>
          </p:cNvSpPr>
          <p:nvPr>
            <p:ph type="ftr" sz="quarter" idx="13"/>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454544"/>
                </a:solidFill>
              </a:defRPr>
            </a:lvl1pPr>
          </a:lstStyle>
          <a:p>
            <a:endParaRPr lang="en-GB" altLang="en-US"/>
          </a:p>
        </p:txBody>
      </p:sp>
    </p:spTree>
    <p:extLst>
      <p:ext uri="{BB962C8B-B14F-4D97-AF65-F5344CB8AC3E}">
        <p14:creationId xmlns:p14="http://schemas.microsoft.com/office/powerpoint/2010/main" val="382733995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C Quote full page">
    <p:spTree>
      <p:nvGrpSpPr>
        <p:cNvPr id="1" name=""/>
        <p:cNvGrpSpPr/>
        <p:nvPr/>
      </p:nvGrpSpPr>
      <p:grpSpPr>
        <a:xfrm>
          <a:off x="0" y="0"/>
          <a:ext cx="0" cy="0"/>
          <a:chOff x="0" y="0"/>
          <a:chExt cx="0" cy="0"/>
        </a:xfrm>
      </p:grpSpPr>
      <p:pic>
        <p:nvPicPr>
          <p:cNvPr id="5" name="Picture 5" descr="PoC_QuoteMarks_RGB.png">
            <a:extLst>
              <a:ext uri="{FF2B5EF4-FFF2-40B4-BE49-F238E27FC236}">
                <a16:creationId xmlns:a16="http://schemas.microsoft.com/office/drawing/2014/main" id="{556A56BF-E763-4287-8E06-BB7A965479E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6550" y="1384300"/>
            <a:ext cx="3508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FFD91EA6-5516-452F-A9D4-039F57ED14AB}"/>
              </a:ext>
            </a:extLst>
          </p:cNvPr>
          <p:cNvCxnSpPr/>
          <p:nvPr userDrawn="1"/>
        </p:nvCxnSpPr>
        <p:spPr>
          <a:xfrm flipV="1">
            <a:off x="355600" y="4572000"/>
            <a:ext cx="8474075" cy="12700"/>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Straight Connector 5">
            <a:extLst>
              <a:ext uri="{FF2B5EF4-FFF2-40B4-BE49-F238E27FC236}">
                <a16:creationId xmlns:a16="http://schemas.microsoft.com/office/drawing/2014/main" id="{11176762-8DF7-40CF-A21F-CD303B52DC7E}"/>
              </a:ext>
            </a:extLst>
          </p:cNvPr>
          <p:cNvCxnSpPr>
            <a:cxnSpLocks noChangeShapeType="1"/>
          </p:cNvCxnSpPr>
          <p:nvPr/>
        </p:nvCxnSpPr>
        <p:spPr bwMode="auto">
          <a:xfrm flipV="1">
            <a:off x="355600" y="1050925"/>
            <a:ext cx="6502400" cy="7938"/>
          </a:xfrm>
          <a:prstGeom prst="line">
            <a:avLst/>
          </a:prstGeom>
          <a:noFill/>
          <a:ln w="12700">
            <a:solidFill>
              <a:srgbClr val="80C7D6"/>
            </a:solidFill>
            <a:round/>
            <a:headEnd/>
            <a:tailEnd/>
          </a:ln>
          <a:extLst>
            <a:ext uri="{909E8E84-426E-40DD-AFC4-6F175D3DCCD1}">
              <a14:hiddenFill xmlns:a14="http://schemas.microsoft.com/office/drawing/2010/main">
                <a:noFill/>
              </a14:hiddenFill>
            </a:ext>
          </a:extLst>
        </p:spPr>
      </p:cxnSp>
      <p:pic>
        <p:nvPicPr>
          <p:cNvPr id="8" name="Picture 4" descr="PoC_Logo_Final_RGB_Wide_Grey.png">
            <a:hlinkClick r:id="rId3"/>
            <a:extLst>
              <a:ext uri="{FF2B5EF4-FFF2-40B4-BE49-F238E27FC236}">
                <a16:creationId xmlns:a16="http://schemas.microsoft.com/office/drawing/2014/main" id="{E7A5B010-22FA-45D1-9B37-69AA497D27CA}"/>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12"/>
          <p:cNvSpPr>
            <a:spLocks noGrp="1"/>
          </p:cNvSpPr>
          <p:nvPr>
            <p:ph type="pic" sz="quarter" idx="15"/>
          </p:nvPr>
        </p:nvSpPr>
        <p:spPr>
          <a:xfrm>
            <a:off x="7269847" y="1059657"/>
            <a:ext cx="1559828" cy="1327943"/>
          </a:xfrm>
        </p:spPr>
        <p:txBody>
          <a:bodyPr/>
          <a:lstStyle/>
          <a:p>
            <a:pPr lvl="0"/>
            <a:r>
              <a:rPr lang="en-GB" noProof="0"/>
              <a:t>Click icon to add picture</a:t>
            </a:r>
          </a:p>
        </p:txBody>
      </p:sp>
      <p:sp>
        <p:nvSpPr>
          <p:cNvPr id="15" name="Title Placeholder 1"/>
          <p:cNvSpPr>
            <a:spLocks noGrp="1"/>
          </p:cNvSpPr>
          <p:nvPr>
            <p:ph type="title"/>
          </p:nvPr>
        </p:nvSpPr>
        <p:spPr>
          <a:xfrm>
            <a:off x="838201" y="1345804"/>
            <a:ext cx="6019799" cy="2527697"/>
          </a:xfrm>
          <a:prstGeom prst="rect">
            <a:avLst/>
          </a:prstGeom>
        </p:spPr>
        <p:txBody>
          <a:bodyPr rIns="0" rtlCol="0">
            <a:normAutofit/>
          </a:bodyPr>
          <a:lstStyle>
            <a:lvl1pPr>
              <a:defRPr sz="2800" i="0">
                <a:solidFill>
                  <a:schemeClr val="accent6"/>
                </a:solidFill>
              </a:defRPr>
            </a:lvl1pPr>
          </a:lstStyle>
          <a:p>
            <a:r>
              <a:rPr lang="en-GB" dirty="0"/>
              <a:t>Click to edit Master title style</a:t>
            </a:r>
          </a:p>
        </p:txBody>
      </p:sp>
      <p:sp>
        <p:nvSpPr>
          <p:cNvPr id="21" name="Text Placeholder 20"/>
          <p:cNvSpPr>
            <a:spLocks noGrp="1"/>
          </p:cNvSpPr>
          <p:nvPr>
            <p:ph type="body" sz="quarter" idx="16"/>
          </p:nvPr>
        </p:nvSpPr>
        <p:spPr>
          <a:xfrm>
            <a:off x="7269163" y="2457450"/>
            <a:ext cx="1560512" cy="800100"/>
          </a:xfrm>
        </p:spPr>
        <p:txBody>
          <a:bodyPr/>
          <a:lstStyle>
            <a:lvl1pPr marL="0" indent="0">
              <a:buNone/>
              <a:defRPr sz="1400" baseline="0">
                <a:solidFill>
                  <a:schemeClr val="accent6"/>
                </a:solidFill>
              </a:defRPr>
            </a:lvl1pPr>
            <a:lvl2pPr>
              <a:buNone/>
              <a:defRPr sz="1200">
                <a:solidFill>
                  <a:schemeClr val="tx1"/>
                </a:solidFill>
              </a:defRPr>
            </a:lvl2pPr>
            <a:lvl3pPr>
              <a:buNone/>
              <a:defRPr sz="1200">
                <a:solidFill>
                  <a:schemeClr val="tx1"/>
                </a:solidFill>
              </a:defRPr>
            </a:lvl3pPr>
            <a:lvl4pPr>
              <a:buNone/>
              <a:defRPr sz="1200">
                <a:solidFill>
                  <a:schemeClr val="tx1"/>
                </a:solidFill>
              </a:defRPr>
            </a:lvl4pPr>
            <a:lvl5pPr>
              <a:buNone/>
              <a:defRPr sz="1200">
                <a:solidFill>
                  <a:schemeClr val="tx1"/>
                </a:solidFill>
              </a:defRPr>
            </a:lvl5pPr>
          </a:lstStyle>
          <a:p>
            <a:pPr lvl="0"/>
            <a:r>
              <a:rPr lang="en-GB" dirty="0"/>
              <a:t>Click to edit Master text styles</a:t>
            </a:r>
          </a:p>
        </p:txBody>
      </p:sp>
      <p:sp>
        <p:nvSpPr>
          <p:cNvPr id="9" name="Slide Number Placeholder 4">
            <a:extLst>
              <a:ext uri="{FF2B5EF4-FFF2-40B4-BE49-F238E27FC236}">
                <a16:creationId xmlns:a16="http://schemas.microsoft.com/office/drawing/2014/main" id="{BD361CC6-39A7-47D0-B13D-81B6B38ECEF6}"/>
              </a:ext>
            </a:extLst>
          </p:cNvPr>
          <p:cNvSpPr>
            <a:spLocks noGrp="1"/>
          </p:cNvSpPr>
          <p:nvPr>
            <p:ph type="sldNum" sz="quarter" idx="17"/>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rgbClr val="A3A3A3"/>
                </a:solidFill>
              </a:defRPr>
            </a:lvl1pPr>
          </a:lstStyle>
          <a:p>
            <a:fld id="{76CF4A65-53F7-436D-BCE5-32B6ACDD9228}" type="slidenum">
              <a:rPr lang="en-GB" altLang="en-US"/>
              <a:pPr/>
              <a:t>‹#›</a:t>
            </a:fld>
            <a:endParaRPr lang="en-GB" altLang="en-US"/>
          </a:p>
        </p:txBody>
      </p:sp>
      <p:sp>
        <p:nvSpPr>
          <p:cNvPr id="10" name="Footer Placeholder 3">
            <a:extLst>
              <a:ext uri="{FF2B5EF4-FFF2-40B4-BE49-F238E27FC236}">
                <a16:creationId xmlns:a16="http://schemas.microsoft.com/office/drawing/2014/main" id="{FF58C302-0924-4CD4-8E9F-739C928EBA24}"/>
              </a:ext>
            </a:extLst>
          </p:cNvPr>
          <p:cNvSpPr>
            <a:spLocks noGrp="1"/>
          </p:cNvSpPr>
          <p:nvPr>
            <p:ph type="ftr" sz="quarter" idx="18"/>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454544"/>
                </a:solidFill>
              </a:defRPr>
            </a:lvl1pPr>
          </a:lstStyle>
          <a:p>
            <a:endParaRPr lang="en-GB" altLang="en-US"/>
          </a:p>
        </p:txBody>
      </p:sp>
    </p:spTree>
    <p:extLst>
      <p:ext uri="{BB962C8B-B14F-4D97-AF65-F5344CB8AC3E}">
        <p14:creationId xmlns:p14="http://schemas.microsoft.com/office/powerpoint/2010/main" val="174762348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C Full width and sub">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73552892-ADF6-43C6-B153-C3E6D7019A31}"/>
              </a:ext>
            </a:extLst>
          </p:cNvPr>
          <p:cNvCxnSpPr/>
          <p:nvPr/>
        </p:nvCxnSpPr>
        <p:spPr>
          <a:xfrm flipV="1">
            <a:off x="355600" y="4572000"/>
            <a:ext cx="8474075" cy="12700"/>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6" name="Picture 4" descr="PoC_Logo_Final_RGB_Wide_Grey.png">
            <a:hlinkClick r:id="rId2"/>
            <a:extLst>
              <a:ext uri="{FF2B5EF4-FFF2-40B4-BE49-F238E27FC236}">
                <a16:creationId xmlns:a16="http://schemas.microsoft.com/office/drawing/2014/main" id="{A4BB9F34-B4E1-48EA-90BA-A4A11DB17AF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Subtitle 2"/>
          <p:cNvSpPr>
            <a:spLocks noGrp="1"/>
          </p:cNvSpPr>
          <p:nvPr>
            <p:ph type="subTitle" idx="1"/>
          </p:nvPr>
        </p:nvSpPr>
        <p:spPr>
          <a:xfrm>
            <a:off x="355601" y="1322917"/>
            <a:ext cx="8474074" cy="391583"/>
          </a:xfrm>
        </p:spPr>
        <p:txBody>
          <a:bodyPr>
            <a:normAutofit/>
          </a:bodyPr>
          <a:lstStyle>
            <a:lvl1pPr marL="0" indent="0" algn="l">
              <a:spcBef>
                <a:spcPts val="0"/>
              </a:spcBef>
              <a:buNone/>
              <a:defRPr sz="2100" b="1"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sp>
        <p:nvSpPr>
          <p:cNvPr id="20" name="Text Placeholder 2"/>
          <p:cNvSpPr>
            <a:spLocks noGrp="1"/>
          </p:cNvSpPr>
          <p:nvPr>
            <p:ph idx="13"/>
          </p:nvPr>
        </p:nvSpPr>
        <p:spPr>
          <a:xfrm>
            <a:off x="355601" y="1979083"/>
            <a:ext cx="8474074" cy="2497667"/>
          </a:xfrm>
          <a:prstGeom prst="rect">
            <a:avLst/>
          </a:prstGeom>
        </p:spPr>
        <p:txBody>
          <a:bodyPr rtlCol="0">
            <a:normAutofit/>
          </a:bodyPr>
          <a:lstStyle>
            <a:lvl1pPr marL="144000" indent="-144000" algn="l">
              <a:spcBef>
                <a:spcPts val="0"/>
              </a:spcBef>
              <a:spcAft>
                <a:spcPts val="800"/>
              </a:spcAft>
              <a:buClr>
                <a:srgbClr val="C9D4DA"/>
              </a:buClr>
              <a:buSzPct val="100000"/>
              <a:buFont typeface="Wingdings" charset="2"/>
              <a:buNone/>
              <a:defRPr sz="1600" baseline="0">
                <a:solidFill>
                  <a:schemeClr val="tx1"/>
                </a:solidFill>
              </a:defRPr>
            </a:lvl1pPr>
            <a:lvl2pPr marL="177800" indent="-177800" algn="l">
              <a:spcBef>
                <a:spcPts val="0"/>
              </a:spcBef>
              <a:spcAft>
                <a:spcPts val="800"/>
              </a:spcAft>
              <a:buClr>
                <a:schemeClr val="accent6"/>
              </a:buClr>
              <a:buSzPct val="100000"/>
              <a:buFont typeface="Arial"/>
              <a:buChar char="•"/>
              <a:defRPr sz="16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a:p>
            <a:pPr lvl="1"/>
            <a:r>
              <a:rPr lang="en-GB" dirty="0"/>
              <a:t>Second level</a:t>
            </a:r>
          </a:p>
        </p:txBody>
      </p:sp>
      <p:sp>
        <p:nvSpPr>
          <p:cNvPr id="12" name="Title Placeholder 1"/>
          <p:cNvSpPr>
            <a:spLocks noGrp="1"/>
          </p:cNvSpPr>
          <p:nvPr>
            <p:ph type="title"/>
          </p:nvPr>
        </p:nvSpPr>
        <p:spPr>
          <a:xfrm>
            <a:off x="355600" y="205979"/>
            <a:ext cx="7950201" cy="857250"/>
          </a:xfrm>
          <a:prstGeom prst="rect">
            <a:avLst/>
          </a:prstGeom>
        </p:spPr>
        <p:txBody>
          <a:bodyPr rIns="0" rtlCol="0">
            <a:normAutofit/>
          </a:bodyPr>
          <a:lstStyle>
            <a:lvl1pPr>
              <a:defRPr sz="2400">
                <a:solidFill>
                  <a:schemeClr val="accent6"/>
                </a:solidFill>
              </a:defRPr>
            </a:lvl1pPr>
          </a:lstStyle>
          <a:p>
            <a:r>
              <a:rPr lang="en-GB" dirty="0"/>
              <a:t>Click to edit Master title style</a:t>
            </a:r>
          </a:p>
        </p:txBody>
      </p:sp>
      <p:sp>
        <p:nvSpPr>
          <p:cNvPr id="7" name="Slide Number Placeholder 4">
            <a:extLst>
              <a:ext uri="{FF2B5EF4-FFF2-40B4-BE49-F238E27FC236}">
                <a16:creationId xmlns:a16="http://schemas.microsoft.com/office/drawing/2014/main" id="{5FA9613E-DED9-4CCD-A735-862D8E9D283C}"/>
              </a:ext>
            </a:extLst>
          </p:cNvPr>
          <p:cNvSpPr>
            <a:spLocks noGrp="1"/>
          </p:cNvSpPr>
          <p:nvPr>
            <p:ph type="sldNum" sz="quarter" idx="14"/>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rgbClr val="A3A3A3"/>
                </a:solidFill>
              </a:defRPr>
            </a:lvl1pPr>
          </a:lstStyle>
          <a:p>
            <a:fld id="{A25BA912-9E2C-4E3E-91F0-487F86017502}" type="slidenum">
              <a:rPr lang="en-GB" altLang="en-US"/>
              <a:pPr/>
              <a:t>‹#›</a:t>
            </a:fld>
            <a:endParaRPr lang="en-GB" altLang="en-US"/>
          </a:p>
        </p:txBody>
      </p:sp>
      <p:sp>
        <p:nvSpPr>
          <p:cNvPr id="8" name="Footer Placeholder 3">
            <a:extLst>
              <a:ext uri="{FF2B5EF4-FFF2-40B4-BE49-F238E27FC236}">
                <a16:creationId xmlns:a16="http://schemas.microsoft.com/office/drawing/2014/main" id="{AA40DA49-40B1-43CF-84EF-FB7BA3F2638A}"/>
              </a:ext>
            </a:extLst>
          </p:cNvPr>
          <p:cNvSpPr>
            <a:spLocks noGrp="1"/>
          </p:cNvSpPr>
          <p:nvPr>
            <p:ph type="ftr" sz="quarter" idx="15"/>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454544"/>
                </a:solidFill>
              </a:defRPr>
            </a:lvl1pPr>
          </a:lstStyle>
          <a:p>
            <a:endParaRPr lang="en-GB" altLang="en-US"/>
          </a:p>
        </p:txBody>
      </p:sp>
    </p:spTree>
    <p:extLst>
      <p:ext uri="{BB962C8B-B14F-4D97-AF65-F5344CB8AC3E}">
        <p14:creationId xmlns:p14="http://schemas.microsoft.com/office/powerpoint/2010/main" val="582645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4553EBE8-730D-427E-9039-64CA81FF1B6F}"/>
              </a:ext>
            </a:extLst>
          </p:cNvPr>
          <p:cNvCxnSpPr/>
          <p:nvPr userDrawn="1"/>
        </p:nvCxnSpPr>
        <p:spPr>
          <a:xfrm flipV="1">
            <a:off x="355600" y="4572000"/>
            <a:ext cx="8474075" cy="12700"/>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6" name="Picture 4" descr="PoC_Logo_Final_RGB_Wide_Grey.png">
            <a:hlinkClick r:id="rId2"/>
            <a:extLst>
              <a:ext uri="{FF2B5EF4-FFF2-40B4-BE49-F238E27FC236}">
                <a16:creationId xmlns:a16="http://schemas.microsoft.com/office/drawing/2014/main" id="{3D2EB30D-F49B-4C62-9267-D94111114B4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title 2"/>
          <p:cNvSpPr>
            <a:spLocks noGrp="1"/>
          </p:cNvSpPr>
          <p:nvPr>
            <p:ph type="subTitle" idx="1"/>
          </p:nvPr>
        </p:nvSpPr>
        <p:spPr>
          <a:xfrm>
            <a:off x="355601" y="1322917"/>
            <a:ext cx="8474074" cy="391583"/>
          </a:xfrm>
        </p:spPr>
        <p:txBody>
          <a:bodyPr>
            <a:normAutofit/>
          </a:bodyPr>
          <a:lstStyle>
            <a:lvl1pPr marL="0" indent="0" algn="l">
              <a:spcBef>
                <a:spcPts val="0"/>
              </a:spcBef>
              <a:buNone/>
              <a:defRPr sz="2100" b="1"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sp>
        <p:nvSpPr>
          <p:cNvPr id="8" name="Text Placeholder 2"/>
          <p:cNvSpPr>
            <a:spLocks noGrp="1"/>
          </p:cNvSpPr>
          <p:nvPr>
            <p:ph idx="13"/>
          </p:nvPr>
        </p:nvSpPr>
        <p:spPr>
          <a:xfrm>
            <a:off x="355601" y="1979083"/>
            <a:ext cx="8474074" cy="2497667"/>
          </a:xfrm>
          <a:prstGeom prst="rect">
            <a:avLst/>
          </a:prstGeom>
        </p:spPr>
        <p:txBody>
          <a:bodyPr rtlCol="0">
            <a:normAutofit/>
          </a:bodyPr>
          <a:lstStyle>
            <a:lvl1pPr marL="144000" indent="-144000" algn="l">
              <a:spcBef>
                <a:spcPts val="0"/>
              </a:spcBef>
              <a:spcAft>
                <a:spcPts val="800"/>
              </a:spcAft>
              <a:buClr>
                <a:srgbClr val="C9D4DA"/>
              </a:buClr>
              <a:buSzPct val="100000"/>
              <a:buFont typeface="Wingdings" charset="2"/>
              <a:buNone/>
              <a:defRPr sz="1600" baseline="0">
                <a:solidFill>
                  <a:schemeClr val="tx1"/>
                </a:solidFill>
              </a:defRPr>
            </a:lvl1pPr>
            <a:lvl2pPr marL="177800" indent="-177800" algn="l">
              <a:spcBef>
                <a:spcPts val="0"/>
              </a:spcBef>
              <a:spcAft>
                <a:spcPts val="800"/>
              </a:spcAft>
              <a:buClr>
                <a:schemeClr val="accent6"/>
              </a:buClr>
              <a:buSzPct val="100000"/>
              <a:buFont typeface="Arial"/>
              <a:buChar char="•"/>
              <a:defRPr sz="18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p:txBody>
      </p:sp>
      <p:sp>
        <p:nvSpPr>
          <p:cNvPr id="9" name="Title Placeholder 1"/>
          <p:cNvSpPr>
            <a:spLocks noGrp="1"/>
          </p:cNvSpPr>
          <p:nvPr>
            <p:ph type="title"/>
          </p:nvPr>
        </p:nvSpPr>
        <p:spPr>
          <a:xfrm>
            <a:off x="355600" y="205979"/>
            <a:ext cx="7950201" cy="857250"/>
          </a:xfrm>
          <a:prstGeom prst="rect">
            <a:avLst/>
          </a:prstGeom>
        </p:spPr>
        <p:txBody>
          <a:bodyPr rIns="0" rtlCol="0">
            <a:normAutofit/>
          </a:bodyPr>
          <a:lstStyle>
            <a:lvl1pPr>
              <a:defRPr sz="2400">
                <a:solidFill>
                  <a:schemeClr val="accent6"/>
                </a:solidFill>
              </a:defRPr>
            </a:lvl1pPr>
          </a:lstStyle>
          <a:p>
            <a:r>
              <a:rPr lang="en-GB" dirty="0"/>
              <a:t>Click to edit Master title style</a:t>
            </a:r>
          </a:p>
        </p:txBody>
      </p:sp>
      <p:sp>
        <p:nvSpPr>
          <p:cNvPr id="10" name="Slide Number Placeholder 4">
            <a:extLst>
              <a:ext uri="{FF2B5EF4-FFF2-40B4-BE49-F238E27FC236}">
                <a16:creationId xmlns:a16="http://schemas.microsoft.com/office/drawing/2014/main" id="{9ECC7C50-7029-48D1-8D00-37615FA0ADDC}"/>
              </a:ext>
            </a:extLst>
          </p:cNvPr>
          <p:cNvSpPr>
            <a:spLocks noGrp="1"/>
          </p:cNvSpPr>
          <p:nvPr>
            <p:ph type="sldNum" sz="quarter" idx="14"/>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rgbClr val="A3A3A3"/>
                </a:solidFill>
              </a:defRPr>
            </a:lvl1pPr>
          </a:lstStyle>
          <a:p>
            <a:fld id="{69AECD1F-272C-4E9F-B7F8-C55433B2CC1D}" type="slidenum">
              <a:rPr lang="en-GB" altLang="en-US"/>
              <a:pPr/>
              <a:t>‹#›</a:t>
            </a:fld>
            <a:endParaRPr lang="en-GB" altLang="en-US"/>
          </a:p>
        </p:txBody>
      </p:sp>
      <p:sp>
        <p:nvSpPr>
          <p:cNvPr id="11" name="Footer Placeholder 3">
            <a:extLst>
              <a:ext uri="{FF2B5EF4-FFF2-40B4-BE49-F238E27FC236}">
                <a16:creationId xmlns:a16="http://schemas.microsoft.com/office/drawing/2014/main" id="{651CFC79-3ED5-48C4-A294-04FE1CFC664A}"/>
              </a:ext>
            </a:extLst>
          </p:cNvPr>
          <p:cNvSpPr>
            <a:spLocks noGrp="1"/>
          </p:cNvSpPr>
          <p:nvPr>
            <p:ph type="ftr" sz="quarter" idx="15"/>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454544"/>
                </a:solidFill>
              </a:defRPr>
            </a:lvl1pPr>
          </a:lstStyle>
          <a:p>
            <a:endParaRPr lang="en-GB" altLang="en-US"/>
          </a:p>
        </p:txBody>
      </p:sp>
    </p:spTree>
    <p:extLst>
      <p:ext uri="{BB962C8B-B14F-4D97-AF65-F5344CB8AC3E}">
        <p14:creationId xmlns:p14="http://schemas.microsoft.com/office/powerpoint/2010/main" val="2680605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oC Full width">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215E7E98-A330-43D9-80F5-0F449E4ADF35}"/>
              </a:ext>
            </a:extLst>
          </p:cNvPr>
          <p:cNvCxnSpPr/>
          <p:nvPr/>
        </p:nvCxnSpPr>
        <p:spPr>
          <a:xfrm flipV="1">
            <a:off x="355600" y="4572000"/>
            <a:ext cx="8474075" cy="12700"/>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6" name="Picture 4" descr="PoC_Logo_Final_RGB_Wide_Grey.png">
            <a:hlinkClick r:id="rId2"/>
            <a:extLst>
              <a:ext uri="{FF2B5EF4-FFF2-40B4-BE49-F238E27FC236}">
                <a16:creationId xmlns:a16="http://schemas.microsoft.com/office/drawing/2014/main" id="{743D4DD2-48E5-4D2B-A3C9-A376DD237D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Placeholder 11"/>
          <p:cNvSpPr>
            <a:spLocks noGrp="1"/>
          </p:cNvSpPr>
          <p:nvPr>
            <p:ph type="body" sz="quarter" idx="19"/>
          </p:nvPr>
        </p:nvSpPr>
        <p:spPr>
          <a:xfrm>
            <a:off x="355601" y="4286250"/>
            <a:ext cx="8474075" cy="228600"/>
          </a:xfrm>
        </p:spPr>
        <p:txBody>
          <a:bodyPr/>
          <a:lstStyle>
            <a:lvl1pPr>
              <a:buNone/>
              <a:defRPr sz="1200">
                <a:solidFill>
                  <a:schemeClr val="accent6"/>
                </a:solidFill>
              </a:defRPr>
            </a:lvl1pPr>
          </a:lstStyle>
          <a:p>
            <a:pPr lvl="0"/>
            <a:r>
              <a:rPr lang="en-GB" dirty="0"/>
              <a:t>Click to edit Master text styles</a:t>
            </a:r>
          </a:p>
        </p:txBody>
      </p:sp>
      <p:sp>
        <p:nvSpPr>
          <p:cNvPr id="7" name="Text Placeholder 2"/>
          <p:cNvSpPr>
            <a:spLocks noGrp="1"/>
          </p:cNvSpPr>
          <p:nvPr>
            <p:ph idx="16"/>
          </p:nvPr>
        </p:nvSpPr>
        <p:spPr>
          <a:xfrm>
            <a:off x="355601" y="1358101"/>
            <a:ext cx="8474074" cy="2813849"/>
          </a:xfrm>
          <a:prstGeom prst="rect">
            <a:avLst/>
          </a:prstGeom>
        </p:spPr>
        <p:txBody>
          <a:bodyPr rtlCol="0">
            <a:normAutofit/>
          </a:bodyPr>
          <a:lstStyle>
            <a:lvl1pPr marL="266700" indent="-266700" algn="l">
              <a:spcBef>
                <a:spcPts val="0"/>
              </a:spcBef>
              <a:spcAft>
                <a:spcPts val="800"/>
              </a:spcAft>
              <a:buClr>
                <a:srgbClr val="C9D4DA"/>
              </a:buClr>
              <a:buSzPct val="100000"/>
              <a:buFont typeface="Wingdings" charset="2"/>
              <a:buNone/>
              <a:defRPr sz="1600" baseline="0">
                <a:solidFill>
                  <a:schemeClr val="tx1"/>
                </a:solidFill>
              </a:defRPr>
            </a:lvl1pPr>
            <a:lvl2pPr marL="177800" indent="-177800" algn="l">
              <a:spcBef>
                <a:spcPts val="0"/>
              </a:spcBef>
              <a:spcAft>
                <a:spcPts val="800"/>
              </a:spcAft>
              <a:buClr>
                <a:schemeClr val="accent6"/>
              </a:buClr>
              <a:buSzPct val="100000"/>
              <a:buFont typeface="Arial"/>
              <a:buChar char="•"/>
              <a:defRPr sz="16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a:p>
            <a:pPr lvl="1"/>
            <a:r>
              <a:rPr lang="en-GB" dirty="0"/>
              <a:t>Second level</a:t>
            </a:r>
          </a:p>
        </p:txBody>
      </p:sp>
      <p:sp>
        <p:nvSpPr>
          <p:cNvPr id="8" name="Title Placeholder 1"/>
          <p:cNvSpPr>
            <a:spLocks noGrp="1"/>
          </p:cNvSpPr>
          <p:nvPr>
            <p:ph type="title"/>
          </p:nvPr>
        </p:nvSpPr>
        <p:spPr>
          <a:xfrm>
            <a:off x="355600" y="205979"/>
            <a:ext cx="7950201" cy="857250"/>
          </a:xfrm>
          <a:prstGeom prst="rect">
            <a:avLst/>
          </a:prstGeom>
        </p:spPr>
        <p:txBody>
          <a:bodyPr rIns="0" rtlCol="0">
            <a:normAutofit/>
          </a:bodyPr>
          <a:lstStyle>
            <a:lvl1pPr>
              <a:defRPr sz="2400">
                <a:solidFill>
                  <a:srgbClr val="458EA3"/>
                </a:solidFill>
              </a:defRPr>
            </a:lvl1pPr>
          </a:lstStyle>
          <a:p>
            <a:r>
              <a:rPr lang="en-GB" dirty="0"/>
              <a:t>Click to edit Master title style</a:t>
            </a:r>
          </a:p>
        </p:txBody>
      </p:sp>
      <p:sp>
        <p:nvSpPr>
          <p:cNvPr id="9" name="Slide Number Placeholder 4">
            <a:extLst>
              <a:ext uri="{FF2B5EF4-FFF2-40B4-BE49-F238E27FC236}">
                <a16:creationId xmlns:a16="http://schemas.microsoft.com/office/drawing/2014/main" id="{285AB26C-E7EE-4E10-BD23-E0E2631B2945}"/>
              </a:ext>
            </a:extLst>
          </p:cNvPr>
          <p:cNvSpPr>
            <a:spLocks noGrp="1"/>
          </p:cNvSpPr>
          <p:nvPr>
            <p:ph type="sldNum" sz="quarter" idx="20"/>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rgbClr val="A3A3A3"/>
                </a:solidFill>
              </a:defRPr>
            </a:lvl1pPr>
          </a:lstStyle>
          <a:p>
            <a:fld id="{519D91CB-0D29-4F17-814E-8990F8311F36}" type="slidenum">
              <a:rPr lang="en-GB" altLang="en-US"/>
              <a:pPr/>
              <a:t>‹#›</a:t>
            </a:fld>
            <a:endParaRPr lang="en-GB" altLang="en-US"/>
          </a:p>
        </p:txBody>
      </p:sp>
      <p:sp>
        <p:nvSpPr>
          <p:cNvPr id="10" name="Footer Placeholder 3">
            <a:extLst>
              <a:ext uri="{FF2B5EF4-FFF2-40B4-BE49-F238E27FC236}">
                <a16:creationId xmlns:a16="http://schemas.microsoft.com/office/drawing/2014/main" id="{0BF9BDC3-4D66-4536-889E-9B5497499687}"/>
              </a:ext>
            </a:extLst>
          </p:cNvPr>
          <p:cNvSpPr>
            <a:spLocks noGrp="1"/>
          </p:cNvSpPr>
          <p:nvPr>
            <p:ph type="ftr" sz="quarter" idx="21"/>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454544"/>
                </a:solidFill>
              </a:defRPr>
            </a:lvl1pPr>
          </a:lstStyle>
          <a:p>
            <a:endParaRPr lang="en-GB" altLang="en-US"/>
          </a:p>
        </p:txBody>
      </p:sp>
    </p:spTree>
    <p:extLst>
      <p:ext uri="{BB962C8B-B14F-4D97-AF65-F5344CB8AC3E}">
        <p14:creationId xmlns:p14="http://schemas.microsoft.com/office/powerpoint/2010/main" val="102790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2D68255-0B26-4CCF-909A-9F3CCD085ED8}"/>
              </a:ext>
            </a:extLst>
          </p:cNvPr>
          <p:cNvCxnSpPr/>
          <p:nvPr userDrawn="1"/>
        </p:nvCxnSpPr>
        <p:spPr>
          <a:xfrm flipV="1">
            <a:off x="355600" y="4572000"/>
            <a:ext cx="8474075" cy="12700"/>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6" name="Picture 4" descr="PoC_Logo_Final_RGB_Wide_Grey.png">
            <a:hlinkClick r:id="rId2"/>
            <a:extLst>
              <a:ext uri="{FF2B5EF4-FFF2-40B4-BE49-F238E27FC236}">
                <a16:creationId xmlns:a16="http://schemas.microsoft.com/office/drawing/2014/main" id="{C24620B0-D157-4F45-B20C-A5D7E5C3DEE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538" y="4629150"/>
            <a:ext cx="261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9"/>
          </p:nvPr>
        </p:nvSpPr>
        <p:spPr>
          <a:xfrm>
            <a:off x="355601" y="4286250"/>
            <a:ext cx="8474075" cy="228600"/>
          </a:xfrm>
        </p:spPr>
        <p:txBody>
          <a:bodyPr/>
          <a:lstStyle>
            <a:lvl1pPr>
              <a:buNone/>
              <a:defRPr sz="1200">
                <a:solidFill>
                  <a:schemeClr val="accent6"/>
                </a:solidFill>
              </a:defRPr>
            </a:lvl1pPr>
          </a:lstStyle>
          <a:p>
            <a:pPr lvl="0"/>
            <a:r>
              <a:rPr lang="en-GB" dirty="0"/>
              <a:t>Click to edit Master text styles</a:t>
            </a:r>
          </a:p>
        </p:txBody>
      </p:sp>
      <p:sp>
        <p:nvSpPr>
          <p:cNvPr id="8" name="Text Placeholder 2"/>
          <p:cNvSpPr>
            <a:spLocks noGrp="1"/>
          </p:cNvSpPr>
          <p:nvPr>
            <p:ph idx="16"/>
          </p:nvPr>
        </p:nvSpPr>
        <p:spPr>
          <a:xfrm>
            <a:off x="355601" y="1358101"/>
            <a:ext cx="8474074" cy="2813849"/>
          </a:xfrm>
          <a:prstGeom prst="rect">
            <a:avLst/>
          </a:prstGeom>
        </p:spPr>
        <p:txBody>
          <a:bodyPr rtlCol="0">
            <a:normAutofit/>
          </a:bodyPr>
          <a:lstStyle>
            <a:lvl1pPr marL="266700" indent="-266700" algn="l">
              <a:spcBef>
                <a:spcPts val="0"/>
              </a:spcBef>
              <a:spcAft>
                <a:spcPts val="800"/>
              </a:spcAft>
              <a:buClr>
                <a:srgbClr val="C9D4DA"/>
              </a:buClr>
              <a:buSzPct val="100000"/>
              <a:buFont typeface="Wingdings" charset="2"/>
              <a:buNone/>
              <a:defRPr sz="1600" baseline="0">
                <a:solidFill>
                  <a:schemeClr val="tx1"/>
                </a:solidFill>
              </a:defRPr>
            </a:lvl1pPr>
            <a:lvl2pPr marL="177800" indent="-177800" algn="l">
              <a:spcBef>
                <a:spcPts val="0"/>
              </a:spcBef>
              <a:spcAft>
                <a:spcPts val="800"/>
              </a:spcAft>
              <a:buClr>
                <a:schemeClr val="accent6"/>
              </a:buClr>
              <a:buSzPct val="100000"/>
              <a:buFont typeface="Arial"/>
              <a:buChar char="•"/>
              <a:defRPr sz="1800">
                <a:solidFill>
                  <a:schemeClr val="tx1"/>
                </a:solidFill>
              </a:defRPr>
            </a:lvl2pPr>
            <a:lvl3pPr marL="0" indent="0" algn="l">
              <a:spcBef>
                <a:spcPts val="0"/>
              </a:spcBef>
              <a:spcAft>
                <a:spcPts val="400"/>
              </a:spcAft>
              <a:buClr>
                <a:srgbClr val="C9D4DA"/>
              </a:buClr>
              <a:buSzPct val="100000"/>
              <a:buFont typeface="Wingdings" charset="2"/>
              <a:buChar char="§"/>
              <a:defRPr sz="1800"/>
            </a:lvl3pPr>
            <a:lvl4pPr marL="0" indent="0" algn="l">
              <a:spcBef>
                <a:spcPts val="0"/>
              </a:spcBef>
              <a:spcAft>
                <a:spcPts val="400"/>
              </a:spcAft>
              <a:buClr>
                <a:srgbClr val="C9D4DA"/>
              </a:buClr>
              <a:buSzPct val="100000"/>
              <a:buFont typeface="Wingdings" charset="2"/>
              <a:buChar char="§"/>
              <a:defRPr sz="1800"/>
            </a:lvl4pPr>
            <a:lvl5pPr marL="0" indent="0" algn="l">
              <a:spcBef>
                <a:spcPts val="0"/>
              </a:spcBef>
              <a:spcAft>
                <a:spcPts val="400"/>
              </a:spcAft>
              <a:buClr>
                <a:srgbClr val="C9D4DA"/>
              </a:buClr>
              <a:buSzPct val="100000"/>
              <a:buFont typeface="Wingdings" charset="2"/>
              <a:buChar char="§"/>
              <a:defRPr sz="1800"/>
            </a:lvl5pPr>
          </a:lstStyle>
          <a:p>
            <a:pPr lvl="0"/>
            <a:r>
              <a:rPr lang="en-GB" dirty="0"/>
              <a:t>Click to edit Master text styles</a:t>
            </a:r>
          </a:p>
        </p:txBody>
      </p:sp>
      <p:sp>
        <p:nvSpPr>
          <p:cNvPr id="9" name="Title Placeholder 1"/>
          <p:cNvSpPr>
            <a:spLocks noGrp="1"/>
          </p:cNvSpPr>
          <p:nvPr>
            <p:ph type="title"/>
          </p:nvPr>
        </p:nvSpPr>
        <p:spPr>
          <a:xfrm>
            <a:off x="355600" y="205979"/>
            <a:ext cx="7950201" cy="857250"/>
          </a:xfrm>
          <a:prstGeom prst="rect">
            <a:avLst/>
          </a:prstGeom>
        </p:spPr>
        <p:txBody>
          <a:bodyPr rIns="0" rtlCol="0">
            <a:normAutofit/>
          </a:bodyPr>
          <a:lstStyle>
            <a:lvl1pPr>
              <a:defRPr sz="2400">
                <a:solidFill>
                  <a:srgbClr val="458EA3"/>
                </a:solidFill>
              </a:defRPr>
            </a:lvl1pPr>
          </a:lstStyle>
          <a:p>
            <a:r>
              <a:rPr lang="en-GB" dirty="0"/>
              <a:t>Click to edit Master title style</a:t>
            </a:r>
          </a:p>
        </p:txBody>
      </p:sp>
      <p:sp>
        <p:nvSpPr>
          <p:cNvPr id="10" name="Slide Number Placeholder 4">
            <a:extLst>
              <a:ext uri="{FF2B5EF4-FFF2-40B4-BE49-F238E27FC236}">
                <a16:creationId xmlns:a16="http://schemas.microsoft.com/office/drawing/2014/main" id="{F943CC05-74E9-4B3D-8D0C-2F3ADB4BD0EF}"/>
              </a:ext>
            </a:extLst>
          </p:cNvPr>
          <p:cNvSpPr>
            <a:spLocks noGrp="1"/>
          </p:cNvSpPr>
          <p:nvPr>
            <p:ph type="sldNum" sz="quarter" idx="20"/>
          </p:nvPr>
        </p:nvSpPr>
        <p:spPr>
          <a:xfrm>
            <a:off x="8305800" y="206375"/>
            <a:ext cx="523875" cy="354013"/>
          </a:xfrm>
          <a:prstGeom prst="rect">
            <a:avLst/>
          </a:prstGeom>
        </p:spPr>
        <p:txBody>
          <a:bodyPr vert="horz" wrap="square" lIns="0" tIns="0" rIns="0" bIns="0" numCol="1" anchor="t" anchorCtr="0" compatLnSpc="1">
            <a:prstTxWarp prst="textNoShape">
              <a:avLst/>
            </a:prstTxWarp>
          </a:bodyPr>
          <a:lstStyle>
            <a:lvl1pPr algn="r">
              <a:defRPr>
                <a:solidFill>
                  <a:srgbClr val="A3A3A3"/>
                </a:solidFill>
              </a:defRPr>
            </a:lvl1pPr>
          </a:lstStyle>
          <a:p>
            <a:fld id="{9577C0E0-1D5C-4779-B626-C871E6BEF2D8}" type="slidenum">
              <a:rPr lang="en-GB" altLang="en-US"/>
              <a:pPr/>
              <a:t>‹#›</a:t>
            </a:fld>
            <a:endParaRPr lang="en-GB" altLang="en-US"/>
          </a:p>
        </p:txBody>
      </p:sp>
      <p:sp>
        <p:nvSpPr>
          <p:cNvPr id="11" name="Footer Placeholder 3">
            <a:extLst>
              <a:ext uri="{FF2B5EF4-FFF2-40B4-BE49-F238E27FC236}">
                <a16:creationId xmlns:a16="http://schemas.microsoft.com/office/drawing/2014/main" id="{9AA5AC2A-A984-43F8-B6E6-72E1433303CF}"/>
              </a:ext>
            </a:extLst>
          </p:cNvPr>
          <p:cNvSpPr>
            <a:spLocks noGrp="1"/>
          </p:cNvSpPr>
          <p:nvPr>
            <p:ph type="ftr" sz="quarter" idx="21"/>
          </p:nvPr>
        </p:nvSpPr>
        <p:spPr>
          <a:xfrm>
            <a:off x="3124200" y="4727575"/>
            <a:ext cx="5705475" cy="244475"/>
          </a:xfrm>
          <a:prstGeom prst="rect">
            <a:avLst/>
          </a:prstGeom>
        </p:spPr>
        <p:txBody>
          <a:bodyPr vert="horz" wrap="square" lIns="0" tIns="45720" rIns="0" bIns="45720" numCol="1" anchor="t" anchorCtr="0" compatLnSpc="1">
            <a:prstTxWarp prst="textNoShape">
              <a:avLst/>
            </a:prstTxWarp>
          </a:bodyPr>
          <a:lstStyle>
            <a:lvl1pPr algn="r">
              <a:defRPr sz="1200">
                <a:solidFill>
                  <a:srgbClr val="454544"/>
                </a:solidFill>
              </a:defRPr>
            </a:lvl1pPr>
          </a:lstStyle>
          <a:p>
            <a:endParaRPr lang="en-GB" altLang="en-US"/>
          </a:p>
        </p:txBody>
      </p:sp>
    </p:spTree>
    <p:extLst>
      <p:ext uri="{BB962C8B-B14F-4D97-AF65-F5344CB8AC3E}">
        <p14:creationId xmlns:p14="http://schemas.microsoft.com/office/powerpoint/2010/main" val="2635739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A6F9770-E7CB-424F-8DD9-3F50EAA3F273}"/>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0" numCol="1" anchor="t" anchorCtr="0" compatLnSpc="1">
            <a:prstTxWarp prst="textNoShape">
              <a:avLst/>
            </a:prstTxWarp>
          </a:bodyPr>
          <a:lstStyle/>
          <a:p>
            <a:pPr lvl="0"/>
            <a:r>
              <a:rPr lang="en-GB" altLang="en-US"/>
              <a:t>Click to edit Master title style</a:t>
            </a:r>
          </a:p>
        </p:txBody>
      </p:sp>
      <p:sp>
        <p:nvSpPr>
          <p:cNvPr id="1027" name="Text Placeholder 2">
            <a:extLst>
              <a:ext uri="{FF2B5EF4-FFF2-40B4-BE49-F238E27FC236}">
                <a16:creationId xmlns:a16="http://schemas.microsoft.com/office/drawing/2014/main" id="{81F4BE34-41DF-4929-A9AB-03DF854A9624}"/>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dt="0"/>
  <p:txStyles>
    <p:titleStyle>
      <a:lvl1pPr algn="l" defTabSz="457200" rtl="0" eaLnBrk="0" fontAlgn="base" hangingPunct="0">
        <a:spcBef>
          <a:spcPct val="0"/>
        </a:spcBef>
        <a:spcAft>
          <a:spcPct val="0"/>
        </a:spcAft>
        <a:defRPr sz="2800" kern="1200">
          <a:solidFill>
            <a:srgbClr val="458EA3"/>
          </a:solidFill>
          <a:latin typeface="Arial"/>
          <a:ea typeface="ヒラギノ角ゴ Pro W3" charset="-128"/>
          <a:cs typeface="Arial"/>
        </a:defRPr>
      </a:lvl1pPr>
      <a:lvl2pPr algn="l" defTabSz="457200" rtl="0" eaLnBrk="0" fontAlgn="base" hangingPunct="0">
        <a:spcBef>
          <a:spcPct val="0"/>
        </a:spcBef>
        <a:spcAft>
          <a:spcPct val="0"/>
        </a:spcAft>
        <a:defRPr sz="2800">
          <a:solidFill>
            <a:srgbClr val="458EA3"/>
          </a:solidFill>
          <a:latin typeface="Arial" charset="-52"/>
          <a:ea typeface="ヒラギノ角ゴ Pro W3" charset="-128"/>
          <a:cs typeface="Arial" pitchFamily="-65" charset="-52"/>
        </a:defRPr>
      </a:lvl2pPr>
      <a:lvl3pPr algn="l" defTabSz="457200" rtl="0" eaLnBrk="0" fontAlgn="base" hangingPunct="0">
        <a:spcBef>
          <a:spcPct val="0"/>
        </a:spcBef>
        <a:spcAft>
          <a:spcPct val="0"/>
        </a:spcAft>
        <a:defRPr sz="2800">
          <a:solidFill>
            <a:srgbClr val="458EA3"/>
          </a:solidFill>
          <a:latin typeface="Arial" charset="-52"/>
          <a:ea typeface="ヒラギノ角ゴ Pro W3" charset="-128"/>
          <a:cs typeface="Arial" pitchFamily="-65" charset="-52"/>
        </a:defRPr>
      </a:lvl3pPr>
      <a:lvl4pPr algn="l" defTabSz="457200" rtl="0" eaLnBrk="0" fontAlgn="base" hangingPunct="0">
        <a:spcBef>
          <a:spcPct val="0"/>
        </a:spcBef>
        <a:spcAft>
          <a:spcPct val="0"/>
        </a:spcAft>
        <a:defRPr sz="2800">
          <a:solidFill>
            <a:srgbClr val="458EA3"/>
          </a:solidFill>
          <a:latin typeface="Arial" charset="-52"/>
          <a:ea typeface="ヒラギノ角ゴ Pro W3" charset="-128"/>
          <a:cs typeface="Arial" pitchFamily="-65" charset="-52"/>
        </a:defRPr>
      </a:lvl4pPr>
      <a:lvl5pPr algn="l" defTabSz="457200" rtl="0" eaLnBrk="0" fontAlgn="base" hangingPunct="0">
        <a:spcBef>
          <a:spcPct val="0"/>
        </a:spcBef>
        <a:spcAft>
          <a:spcPct val="0"/>
        </a:spcAft>
        <a:defRPr sz="2800">
          <a:solidFill>
            <a:srgbClr val="458EA3"/>
          </a:solidFill>
          <a:latin typeface="Arial" charset="-52"/>
          <a:ea typeface="ヒラギノ角ゴ Pro W3" charset="-128"/>
          <a:cs typeface="Arial" pitchFamily="-65" charset="-52"/>
        </a:defRPr>
      </a:lvl5pPr>
      <a:lvl6pPr marL="457200" algn="l" defTabSz="457200" rtl="0" eaLnBrk="1" fontAlgn="base" hangingPunct="1">
        <a:spcBef>
          <a:spcPct val="0"/>
        </a:spcBef>
        <a:spcAft>
          <a:spcPct val="0"/>
        </a:spcAft>
        <a:defRPr sz="2800">
          <a:solidFill>
            <a:srgbClr val="454544"/>
          </a:solidFill>
          <a:latin typeface="Arial" charset="-52"/>
          <a:ea typeface="ヒラギノ角ゴ Pro W3" charset="-128"/>
        </a:defRPr>
      </a:lvl6pPr>
      <a:lvl7pPr marL="914400" algn="l" defTabSz="457200" rtl="0" eaLnBrk="1" fontAlgn="base" hangingPunct="1">
        <a:spcBef>
          <a:spcPct val="0"/>
        </a:spcBef>
        <a:spcAft>
          <a:spcPct val="0"/>
        </a:spcAft>
        <a:defRPr sz="2800">
          <a:solidFill>
            <a:srgbClr val="454544"/>
          </a:solidFill>
          <a:latin typeface="Arial" charset="-52"/>
          <a:ea typeface="ヒラギノ角ゴ Pro W3" charset="-128"/>
        </a:defRPr>
      </a:lvl7pPr>
      <a:lvl8pPr marL="1371600" algn="l" defTabSz="457200" rtl="0" eaLnBrk="1" fontAlgn="base" hangingPunct="1">
        <a:spcBef>
          <a:spcPct val="0"/>
        </a:spcBef>
        <a:spcAft>
          <a:spcPct val="0"/>
        </a:spcAft>
        <a:defRPr sz="2800">
          <a:solidFill>
            <a:srgbClr val="454544"/>
          </a:solidFill>
          <a:latin typeface="Arial" charset="-52"/>
          <a:ea typeface="ヒラギノ角ゴ Pro W3" charset="-128"/>
        </a:defRPr>
      </a:lvl8pPr>
      <a:lvl9pPr marL="1828800" algn="l" defTabSz="457200" rtl="0" eaLnBrk="1" fontAlgn="base" hangingPunct="1">
        <a:spcBef>
          <a:spcPct val="0"/>
        </a:spcBef>
        <a:spcAft>
          <a:spcPct val="0"/>
        </a:spcAft>
        <a:defRPr sz="2800">
          <a:solidFill>
            <a:srgbClr val="454544"/>
          </a:solidFill>
          <a:latin typeface="Arial" charset="-52"/>
          <a:ea typeface="ヒラギノ角ゴ Pro W3" charset="-128"/>
        </a:defRPr>
      </a:lvl9pPr>
    </p:titleStyle>
    <p:bodyStyle>
      <a:lvl1pPr marL="177800" indent="-177800" algn="l" defTabSz="457200" rtl="0" eaLnBrk="0" fontAlgn="base" hangingPunct="0">
        <a:spcBef>
          <a:spcPct val="0"/>
        </a:spcBef>
        <a:spcAft>
          <a:spcPts val="800"/>
        </a:spcAft>
        <a:buClr>
          <a:srgbClr val="458EA3"/>
        </a:buClr>
        <a:buSzPct val="100000"/>
        <a:buFont typeface="Arial" panose="020B0604020202020204" pitchFamily="34" charset="0"/>
        <a:buChar char="•"/>
        <a:defRPr sz="2400" kern="1200">
          <a:solidFill>
            <a:schemeClr val="tx1"/>
          </a:solidFill>
          <a:latin typeface="Arial"/>
          <a:ea typeface="ヒラギノ角ゴ Pro W3" charset="-128"/>
          <a:cs typeface="Arial"/>
        </a:defRPr>
      </a:lvl1pPr>
      <a:lvl2pPr marL="361950" indent="-184150" algn="l" defTabSz="457200" rtl="0" eaLnBrk="0" fontAlgn="base" hangingPunct="0">
        <a:spcBef>
          <a:spcPct val="0"/>
        </a:spcBef>
        <a:spcAft>
          <a:spcPts val="800"/>
        </a:spcAft>
        <a:buClr>
          <a:srgbClr val="458EA3"/>
        </a:buClr>
        <a:buSzPct val="100000"/>
        <a:buFont typeface="Arial" panose="020B0604020202020204" pitchFamily="34" charset="0"/>
        <a:buChar char="•"/>
        <a:defRPr sz="2400" kern="1200">
          <a:solidFill>
            <a:schemeClr val="tx1"/>
          </a:solidFill>
          <a:latin typeface="Arial"/>
          <a:ea typeface="ヒラギノ角ゴ Pro W3" charset="-128"/>
          <a:cs typeface="Arial"/>
        </a:defRPr>
      </a:lvl2pPr>
      <a:lvl3pPr marL="539750" indent="-177800" algn="l" defTabSz="457200" rtl="0" eaLnBrk="0" fontAlgn="base" hangingPunct="0">
        <a:spcBef>
          <a:spcPct val="0"/>
        </a:spcBef>
        <a:spcAft>
          <a:spcPts val="800"/>
        </a:spcAft>
        <a:buClr>
          <a:srgbClr val="458EA3"/>
        </a:buClr>
        <a:buSzPct val="100000"/>
        <a:buFont typeface="Arial" panose="020B0604020202020204" pitchFamily="34" charset="0"/>
        <a:buChar char="•"/>
        <a:defRPr sz="2100" kern="1200">
          <a:solidFill>
            <a:schemeClr val="tx1"/>
          </a:solidFill>
          <a:latin typeface="Arial"/>
          <a:ea typeface="ヒラギノ角ゴ Pro W3" charset="-128"/>
          <a:cs typeface="Arial"/>
        </a:defRPr>
      </a:lvl3pPr>
      <a:lvl4pPr marL="717550" indent="-177800" algn="l" defTabSz="457200" rtl="0" eaLnBrk="0" fontAlgn="base" hangingPunct="0">
        <a:spcBef>
          <a:spcPct val="0"/>
        </a:spcBef>
        <a:spcAft>
          <a:spcPts val="800"/>
        </a:spcAft>
        <a:buClr>
          <a:srgbClr val="458EA3"/>
        </a:buClr>
        <a:buSzPct val="100000"/>
        <a:buFont typeface="Arial" panose="020B0604020202020204" pitchFamily="34" charset="0"/>
        <a:buChar char="•"/>
        <a:defRPr sz="2000" kern="1200">
          <a:solidFill>
            <a:schemeClr val="tx1"/>
          </a:solidFill>
          <a:latin typeface="Arial"/>
          <a:ea typeface="ヒラギノ角ゴ Pro W3" charset="-128"/>
          <a:cs typeface="Arial"/>
        </a:defRPr>
      </a:lvl4pPr>
      <a:lvl5pPr marL="893763" indent="-176213" algn="l" defTabSz="457200" rtl="0" eaLnBrk="0" fontAlgn="base" hangingPunct="0">
        <a:spcBef>
          <a:spcPct val="0"/>
        </a:spcBef>
        <a:spcAft>
          <a:spcPts val="800"/>
        </a:spcAft>
        <a:buClr>
          <a:srgbClr val="458EA3"/>
        </a:buClr>
        <a:buSzPct val="100000"/>
        <a:buFont typeface="Arial" panose="020B0604020202020204" pitchFamily="34" charset="0"/>
        <a:buChar char="•"/>
        <a:defRPr sz="1500" kern="1200">
          <a:solidFill>
            <a:schemeClr val="tx1"/>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pocf.typeform.com/training2"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nelemakhanom@pointofcarefoundation.org.uk" TargetMode="External"/><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2FBEA0-C446-30FC-2A17-AD0552AD930A}"/>
              </a:ext>
            </a:extLst>
          </p:cNvPr>
          <p:cNvSpPr>
            <a:spLocks noGrp="1"/>
          </p:cNvSpPr>
          <p:nvPr>
            <p:ph idx="16"/>
          </p:nvPr>
        </p:nvSpPr>
        <p:spPr>
          <a:xfrm>
            <a:off x="251520" y="0"/>
            <a:ext cx="8474074" cy="3832449"/>
          </a:xfrm>
        </p:spPr>
        <p:txBody>
          <a:bodyPr>
            <a:noAutofit/>
          </a:bodyPr>
          <a:lstStyle/>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10:00 </a:t>
            </a:r>
            <a:r>
              <a:rPr lang="en-GB" sz="1400" dirty="0">
                <a:effectLst/>
                <a:latin typeface="Calibri" panose="020F0502020204030204" pitchFamily="34" charset="0"/>
                <a:ea typeface="Calibri" panose="020F0502020204030204" pitchFamily="34" charset="0"/>
                <a:cs typeface="Times New Roman" panose="02020603050405020304" pitchFamily="18" charset="0"/>
              </a:rPr>
              <a:t>	   Welcome and Aims </a:t>
            </a: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10:10</a:t>
            </a:r>
            <a:r>
              <a:rPr lang="en-GB" sz="1400" dirty="0">
                <a:effectLst/>
                <a:latin typeface="Calibri" panose="020F0502020204030204" pitchFamily="34" charset="0"/>
                <a:ea typeface="Calibri" panose="020F0502020204030204" pitchFamily="34" charset="0"/>
                <a:cs typeface="Times New Roman" panose="02020603050405020304" pitchFamily="18" charset="0"/>
              </a:rPr>
              <a:t>	   Circle Exercise. How are you feeling about Schwartz Rounds right now?</a:t>
            </a: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10:30	   </a:t>
            </a:r>
            <a:r>
              <a:rPr lang="en-GB" sz="1400" dirty="0">
                <a:effectLst/>
                <a:latin typeface="Calibri" panose="020F0502020204030204" pitchFamily="34" charset="0"/>
                <a:ea typeface="Calibri" panose="020F0502020204030204" pitchFamily="34" charset="0"/>
                <a:cs typeface="Times New Roman" panose="02020603050405020304" pitchFamily="18" charset="0"/>
              </a:rPr>
              <a:t>Themes from reflections. Hopes and concerns.</a:t>
            </a: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10:45</a:t>
            </a:r>
            <a:r>
              <a:rPr lang="en-GB" sz="1400" dirty="0">
                <a:effectLst/>
                <a:latin typeface="Calibri" panose="020F0502020204030204" pitchFamily="34" charset="0"/>
                <a:ea typeface="Calibri" panose="020F0502020204030204" pitchFamily="34" charset="0"/>
                <a:cs typeface="Times New Roman" panose="02020603050405020304" pitchFamily="18" charset="0"/>
              </a:rPr>
              <a:t> 	   Stories and storytelling</a:t>
            </a:r>
            <a:r>
              <a:rPr lang="en-GB"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11:30</a:t>
            </a: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r>
              <a:rPr lang="en-GB" sz="1400" i="1" dirty="0">
                <a:effectLst/>
                <a:latin typeface="Calibri" panose="020F0502020204030204" pitchFamily="34" charset="0"/>
                <a:ea typeface="Calibri" panose="020F0502020204030204" pitchFamily="34" charset="0"/>
                <a:cs typeface="Times New Roman" panose="02020603050405020304" pitchFamily="18" charset="0"/>
              </a:rPr>
              <a:t>Break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577215" indent="-577215">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11:45	</a:t>
            </a:r>
            <a:r>
              <a:rPr lang="en-GB" sz="1400" dirty="0">
                <a:effectLst/>
                <a:latin typeface="Calibri" panose="020F0502020204030204" pitchFamily="34" charset="0"/>
                <a:ea typeface="Calibri" panose="020F0502020204030204" pitchFamily="34" charset="0"/>
                <a:cs typeface="Times New Roman" panose="02020603050405020304" pitchFamily="18" charset="0"/>
              </a:rPr>
              <a:t>Organisational narratives and identity. What does it mean for Schwartz Rounds?</a:t>
            </a: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12:45	   </a:t>
            </a:r>
            <a:r>
              <a:rPr lang="en-GB" sz="1400" i="1" dirty="0">
                <a:effectLst/>
                <a:latin typeface="Calibri" panose="020F0502020204030204" pitchFamily="34" charset="0"/>
                <a:ea typeface="Calibri" panose="020F0502020204030204" pitchFamily="34" charset="0"/>
                <a:cs typeface="Times New Roman" panose="02020603050405020304" pitchFamily="18" charset="0"/>
              </a:rPr>
              <a:t>Lunch</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13:30</a:t>
            </a:r>
            <a:r>
              <a:rPr lang="en-GB" sz="1400" dirty="0">
                <a:effectLst/>
                <a:latin typeface="Calibri" panose="020F0502020204030204" pitchFamily="34" charset="0"/>
                <a:ea typeface="Calibri" panose="020F0502020204030204" pitchFamily="34" charset="0"/>
                <a:cs typeface="Times New Roman" panose="02020603050405020304" pitchFamily="18" charset="0"/>
              </a:rPr>
              <a:t>	   Managing Challenge reflections and exercise </a:t>
            </a: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14:30</a:t>
            </a: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r>
              <a:rPr lang="en-GB" sz="1400" i="1" dirty="0">
                <a:effectLst/>
                <a:latin typeface="Calibri" panose="020F0502020204030204" pitchFamily="34" charset="0"/>
                <a:ea typeface="Calibri" panose="020F0502020204030204" pitchFamily="34" charset="0"/>
                <a:cs typeface="Times New Roman" panose="02020603050405020304" pitchFamily="18" charset="0"/>
              </a:rPr>
              <a:t>Break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14:45	   </a:t>
            </a:r>
            <a:r>
              <a:rPr lang="en-GB" sz="1400" dirty="0">
                <a:effectLst/>
                <a:latin typeface="Calibri" panose="020F0502020204030204" pitchFamily="34" charset="0"/>
                <a:ea typeface="Calibri" panose="020F0502020204030204" pitchFamily="34" charset="0"/>
                <a:cs typeface="Times New Roman" panose="02020603050405020304" pitchFamily="18" charset="0"/>
              </a:rPr>
              <a:t>Check in on day so far	</a:t>
            </a:r>
          </a:p>
          <a:p>
            <a:pPr>
              <a:lnSpc>
                <a:spcPct val="115000"/>
              </a:lnSpc>
              <a:spcAft>
                <a:spcPts val="10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14:50	   </a:t>
            </a:r>
            <a:r>
              <a:rPr lang="en-GB" sz="1400" dirty="0">
                <a:effectLst/>
                <a:latin typeface="Calibri" panose="020F0502020204030204" pitchFamily="34" charset="0"/>
                <a:ea typeface="Calibri" panose="020F0502020204030204" pitchFamily="34" charset="0"/>
                <a:cs typeface="Times New Roman" panose="02020603050405020304" pitchFamily="18" charset="0"/>
              </a:rPr>
              <a:t>Sustaining Rounds and Leading for Rounds	 	</a:t>
            </a:r>
          </a:p>
          <a:p>
            <a:pPr marL="914400" indent="-914400">
              <a:lnSpc>
                <a:spcPct val="115000"/>
              </a:lnSpc>
              <a:spcAft>
                <a:spcPts val="1000"/>
              </a:spcAft>
              <a:tabLst>
                <a:tab pos="630555" algn="l"/>
              </a:tabLs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15:30    </a:t>
            </a:r>
            <a:r>
              <a:rPr lang="en-GB" sz="1400" dirty="0">
                <a:effectLst/>
                <a:latin typeface="Calibri" panose="020F0502020204030204" pitchFamily="34" charset="0"/>
                <a:ea typeface="Calibri" panose="020F0502020204030204" pitchFamily="34" charset="0"/>
                <a:cs typeface="Times New Roman" panose="02020603050405020304" pitchFamily="18" charset="0"/>
              </a:rPr>
              <a:t>Community check out</a:t>
            </a:r>
          </a:p>
          <a:p>
            <a:pPr marL="914400" indent="-914400">
              <a:lnSpc>
                <a:spcPct val="115000"/>
              </a:lnSpc>
              <a:spcAft>
                <a:spcPts val="1000"/>
              </a:spcAft>
              <a:tabLst>
                <a:tab pos="630555" algn="l"/>
              </a:tabLs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16:00    </a:t>
            </a:r>
            <a:r>
              <a:rPr lang="en-GB" sz="1400" i="1" dirty="0">
                <a:effectLst/>
                <a:latin typeface="Calibri" panose="020F0502020204030204" pitchFamily="34" charset="0"/>
                <a:ea typeface="Calibri" panose="020F0502020204030204" pitchFamily="34" charset="0"/>
                <a:cs typeface="Times New Roman" panose="02020603050405020304" pitchFamily="18" charset="0"/>
              </a:rPr>
              <a:t>Close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400" dirty="0"/>
          </a:p>
        </p:txBody>
      </p:sp>
      <p:sp>
        <p:nvSpPr>
          <p:cNvPr id="4" name="Title 3">
            <a:extLst>
              <a:ext uri="{FF2B5EF4-FFF2-40B4-BE49-F238E27FC236}">
                <a16:creationId xmlns:a16="http://schemas.microsoft.com/office/drawing/2014/main" id="{136CD7B7-498D-17A3-2B2F-E2C6CA6BFB33}"/>
              </a:ext>
            </a:extLst>
          </p:cNvPr>
          <p:cNvSpPr>
            <a:spLocks noGrp="1"/>
          </p:cNvSpPr>
          <p:nvPr>
            <p:ph type="title"/>
          </p:nvPr>
        </p:nvSpPr>
        <p:spPr>
          <a:xfrm>
            <a:off x="7092280" y="131763"/>
            <a:ext cx="7950201" cy="857250"/>
          </a:xfrm>
        </p:spPr>
        <p:txBody>
          <a:bodyPr/>
          <a:lstStyle/>
          <a:p>
            <a:r>
              <a:rPr lang="en-US" dirty="0"/>
              <a:t>Agenda</a:t>
            </a:r>
            <a:endParaRPr lang="en-GB" dirty="0"/>
          </a:p>
        </p:txBody>
      </p:sp>
      <p:sp>
        <p:nvSpPr>
          <p:cNvPr id="5" name="Slide Number Placeholder 4">
            <a:extLst>
              <a:ext uri="{FF2B5EF4-FFF2-40B4-BE49-F238E27FC236}">
                <a16:creationId xmlns:a16="http://schemas.microsoft.com/office/drawing/2014/main" id="{AF7E71E7-DCEE-9ADF-D8BF-38A51BF50364}"/>
              </a:ext>
            </a:extLst>
          </p:cNvPr>
          <p:cNvSpPr>
            <a:spLocks noGrp="1"/>
          </p:cNvSpPr>
          <p:nvPr>
            <p:ph type="sldNum" sz="quarter" idx="20"/>
          </p:nvPr>
        </p:nvSpPr>
        <p:spPr/>
        <p:txBody>
          <a:bodyPr/>
          <a:lstStyle/>
          <a:p>
            <a:fld id="{9577C0E0-1D5C-4779-B626-C871E6BEF2D8}" type="slidenum">
              <a:rPr lang="en-GB" altLang="en-US" smtClean="0"/>
              <a:pPr/>
              <a:t>1</a:t>
            </a:fld>
            <a:endParaRPr lang="en-GB" altLang="en-US"/>
          </a:p>
        </p:txBody>
      </p:sp>
    </p:spTree>
    <p:extLst>
      <p:ext uri="{BB962C8B-B14F-4D97-AF65-F5344CB8AC3E}">
        <p14:creationId xmlns:p14="http://schemas.microsoft.com/office/powerpoint/2010/main" val="1972314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0122B3B1-DB52-A536-456B-8F98D237D027}"/>
              </a:ext>
            </a:extLst>
          </p:cNvPr>
          <p:cNvSpPr>
            <a:spLocks noGrp="1"/>
          </p:cNvSpPr>
          <p:nvPr>
            <p:ph type="body" sz="quarter" idx="19"/>
          </p:nvPr>
        </p:nvSpPr>
        <p:spPr/>
        <p:txBody>
          <a:bodyPr/>
          <a:lstStyle/>
          <a:p>
            <a:endParaRPr lang="en-GB"/>
          </a:p>
        </p:txBody>
      </p:sp>
      <p:sp>
        <p:nvSpPr>
          <p:cNvPr id="36869" name="TextBox 39">
            <a:extLst>
              <a:ext uri="{FF2B5EF4-FFF2-40B4-BE49-F238E27FC236}">
                <a16:creationId xmlns:a16="http://schemas.microsoft.com/office/drawing/2014/main" id="{4384A3E4-803D-E9A0-8FD3-A644084E0D88}"/>
              </a:ext>
            </a:extLst>
          </p:cNvPr>
          <p:cNvSpPr txBox="1">
            <a:spLocks noChangeArrowheads="1"/>
          </p:cNvSpPr>
          <p:nvPr/>
        </p:nvSpPr>
        <p:spPr bwMode="auto">
          <a:xfrm>
            <a:off x="1620441" y="1332310"/>
            <a:ext cx="6161484"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defTabSz="342900" eaLnBrk="0" hangingPunct="0"/>
            <a:endParaRPr lang="en-GB" altLang="en-US" sz="1350" b="1">
              <a:solidFill>
                <a:srgbClr val="3C3C3B"/>
              </a:solidFill>
            </a:endParaRPr>
          </a:p>
        </p:txBody>
      </p:sp>
      <p:sp>
        <p:nvSpPr>
          <p:cNvPr id="36870" name="TextBox 42">
            <a:extLst>
              <a:ext uri="{FF2B5EF4-FFF2-40B4-BE49-F238E27FC236}">
                <a16:creationId xmlns:a16="http://schemas.microsoft.com/office/drawing/2014/main" id="{4E3A69AD-1336-35EF-DE19-B50CCCF00D95}"/>
              </a:ext>
            </a:extLst>
          </p:cNvPr>
          <p:cNvSpPr txBox="1">
            <a:spLocks noChangeArrowheads="1"/>
          </p:cNvSpPr>
          <p:nvPr/>
        </p:nvSpPr>
        <p:spPr bwMode="auto">
          <a:xfrm>
            <a:off x="4581525" y="4510088"/>
            <a:ext cx="65"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defTabSz="342900" eaLnBrk="0" hangingPunct="0"/>
            <a:endParaRPr lang="en-GB" altLang="en-US" sz="1350">
              <a:solidFill>
                <a:srgbClr val="3C3C3B"/>
              </a:solidFill>
            </a:endParaRPr>
          </a:p>
        </p:txBody>
      </p:sp>
      <p:sp>
        <p:nvSpPr>
          <p:cNvPr id="2" name="Oval 1">
            <a:extLst>
              <a:ext uri="{FF2B5EF4-FFF2-40B4-BE49-F238E27FC236}">
                <a16:creationId xmlns:a16="http://schemas.microsoft.com/office/drawing/2014/main" id="{56E8F4D3-A4A2-1D60-231E-4FA2683A2C55}"/>
              </a:ext>
            </a:extLst>
          </p:cNvPr>
          <p:cNvSpPr/>
          <p:nvPr/>
        </p:nvSpPr>
        <p:spPr>
          <a:xfrm>
            <a:off x="2031801" y="395300"/>
            <a:ext cx="5254229" cy="3629000"/>
          </a:xfrm>
          <a:prstGeom prst="ellipse">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342900" eaLnBrk="0" hangingPunct="0">
              <a:defRPr/>
            </a:pPr>
            <a:endParaRPr lang="en-GB" sz="1350">
              <a:solidFill>
                <a:prstClr val="white"/>
              </a:solidFill>
              <a:latin typeface="Calibri"/>
            </a:endParaRPr>
          </a:p>
        </p:txBody>
      </p:sp>
      <p:sp>
        <p:nvSpPr>
          <p:cNvPr id="36872" name="TextBox 2">
            <a:extLst>
              <a:ext uri="{FF2B5EF4-FFF2-40B4-BE49-F238E27FC236}">
                <a16:creationId xmlns:a16="http://schemas.microsoft.com/office/drawing/2014/main" id="{5CF89A5A-EC18-A921-1546-C496B7D29A0A}"/>
              </a:ext>
            </a:extLst>
          </p:cNvPr>
          <p:cNvSpPr txBox="1">
            <a:spLocks noChangeArrowheads="1"/>
          </p:cNvSpPr>
          <p:nvPr/>
        </p:nvSpPr>
        <p:spPr bwMode="auto">
          <a:xfrm>
            <a:off x="3983038" y="571760"/>
            <a:ext cx="12192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defTabSz="342900" eaLnBrk="0" hangingPunct="0"/>
            <a:r>
              <a:rPr lang="en-GB" altLang="en-US" sz="1350" dirty="0">
                <a:solidFill>
                  <a:srgbClr val="3C3C3B"/>
                </a:solidFill>
              </a:rPr>
              <a:t>Organisational identity </a:t>
            </a:r>
          </a:p>
        </p:txBody>
      </p:sp>
      <p:sp>
        <p:nvSpPr>
          <p:cNvPr id="4" name="Oval 3">
            <a:extLst>
              <a:ext uri="{FF2B5EF4-FFF2-40B4-BE49-F238E27FC236}">
                <a16:creationId xmlns:a16="http://schemas.microsoft.com/office/drawing/2014/main" id="{3E812B63-F2BA-0E04-7B60-9C76A4E84D26}"/>
              </a:ext>
            </a:extLst>
          </p:cNvPr>
          <p:cNvSpPr/>
          <p:nvPr/>
        </p:nvSpPr>
        <p:spPr>
          <a:xfrm>
            <a:off x="2751535" y="1099177"/>
            <a:ext cx="3965972" cy="264413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342900" eaLnBrk="0" hangingPunct="0">
              <a:defRPr/>
            </a:pPr>
            <a:endParaRPr lang="en-GB" sz="1350">
              <a:solidFill>
                <a:prstClr val="white"/>
              </a:solidFill>
              <a:latin typeface="Calibri"/>
            </a:endParaRPr>
          </a:p>
        </p:txBody>
      </p:sp>
      <p:sp>
        <p:nvSpPr>
          <p:cNvPr id="36874" name="TextBox 11">
            <a:extLst>
              <a:ext uri="{FF2B5EF4-FFF2-40B4-BE49-F238E27FC236}">
                <a16:creationId xmlns:a16="http://schemas.microsoft.com/office/drawing/2014/main" id="{50545FE7-2768-8874-0AA2-FAECBACE17F2}"/>
              </a:ext>
            </a:extLst>
          </p:cNvPr>
          <p:cNvSpPr txBox="1">
            <a:spLocks noChangeArrowheads="1"/>
          </p:cNvSpPr>
          <p:nvPr/>
        </p:nvSpPr>
        <p:spPr bwMode="auto">
          <a:xfrm>
            <a:off x="4022704" y="1157365"/>
            <a:ext cx="122039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defTabSz="342900" eaLnBrk="0" hangingPunct="0"/>
            <a:r>
              <a:rPr lang="en-GB" altLang="en-US" sz="1350" dirty="0">
                <a:solidFill>
                  <a:srgbClr val="3C3C3B"/>
                </a:solidFill>
              </a:rPr>
              <a:t>Organisational behaviours</a:t>
            </a:r>
          </a:p>
        </p:txBody>
      </p:sp>
      <p:sp>
        <p:nvSpPr>
          <p:cNvPr id="13" name="Oval 12">
            <a:extLst>
              <a:ext uri="{FF2B5EF4-FFF2-40B4-BE49-F238E27FC236}">
                <a16:creationId xmlns:a16="http://schemas.microsoft.com/office/drawing/2014/main" id="{4AB4A3C6-C619-A1EB-9F91-C166909657E3}"/>
              </a:ext>
            </a:extLst>
          </p:cNvPr>
          <p:cNvSpPr/>
          <p:nvPr/>
        </p:nvSpPr>
        <p:spPr>
          <a:xfrm>
            <a:off x="3265885" y="1628836"/>
            <a:ext cx="2786063" cy="1800151"/>
          </a:xfrm>
          <a:prstGeom prst="ellipse">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342900" eaLnBrk="0" hangingPunct="0">
              <a:defRPr/>
            </a:pPr>
            <a:endParaRPr lang="en-GB" sz="1350">
              <a:solidFill>
                <a:prstClr val="white"/>
              </a:solidFill>
              <a:latin typeface="Calibri"/>
            </a:endParaRPr>
          </a:p>
        </p:txBody>
      </p:sp>
      <p:sp>
        <p:nvSpPr>
          <p:cNvPr id="36876" name="TextBox 13">
            <a:extLst>
              <a:ext uri="{FF2B5EF4-FFF2-40B4-BE49-F238E27FC236}">
                <a16:creationId xmlns:a16="http://schemas.microsoft.com/office/drawing/2014/main" id="{84ED24AD-6821-69DF-DA63-454BF84FE6AB}"/>
              </a:ext>
            </a:extLst>
          </p:cNvPr>
          <p:cNvSpPr txBox="1">
            <a:spLocks noChangeArrowheads="1"/>
          </p:cNvSpPr>
          <p:nvPr/>
        </p:nvSpPr>
        <p:spPr bwMode="auto">
          <a:xfrm>
            <a:off x="4033108" y="1703838"/>
            <a:ext cx="1221581"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defTabSz="342900" eaLnBrk="0" hangingPunct="0"/>
            <a:r>
              <a:rPr lang="en-GB" altLang="en-US" sz="1350" dirty="0">
                <a:solidFill>
                  <a:srgbClr val="3C3C3B"/>
                </a:solidFill>
              </a:rPr>
              <a:t>Board</a:t>
            </a:r>
          </a:p>
        </p:txBody>
      </p:sp>
      <p:sp>
        <p:nvSpPr>
          <p:cNvPr id="15" name="Oval 14">
            <a:extLst>
              <a:ext uri="{FF2B5EF4-FFF2-40B4-BE49-F238E27FC236}">
                <a16:creationId xmlns:a16="http://schemas.microsoft.com/office/drawing/2014/main" id="{2ACBD403-5556-7E67-37BE-55F37F762DDF}"/>
              </a:ext>
            </a:extLst>
          </p:cNvPr>
          <p:cNvSpPr/>
          <p:nvPr/>
        </p:nvSpPr>
        <p:spPr>
          <a:xfrm>
            <a:off x="3713560" y="1912678"/>
            <a:ext cx="1976438" cy="1235321"/>
          </a:xfrm>
          <a:prstGeom prst="ellips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342900" eaLnBrk="0" hangingPunct="0">
              <a:defRPr/>
            </a:pPr>
            <a:endParaRPr lang="en-GB" sz="1350">
              <a:solidFill>
                <a:prstClr val="white"/>
              </a:solidFill>
              <a:latin typeface="Calibri"/>
            </a:endParaRPr>
          </a:p>
        </p:txBody>
      </p:sp>
      <p:sp>
        <p:nvSpPr>
          <p:cNvPr id="36878" name="TextBox 15">
            <a:extLst>
              <a:ext uri="{FF2B5EF4-FFF2-40B4-BE49-F238E27FC236}">
                <a16:creationId xmlns:a16="http://schemas.microsoft.com/office/drawing/2014/main" id="{22815AF3-3C7B-2D01-DAD6-68C97D72F715}"/>
              </a:ext>
            </a:extLst>
          </p:cNvPr>
          <p:cNvSpPr txBox="1">
            <a:spLocks noChangeArrowheads="1"/>
          </p:cNvSpPr>
          <p:nvPr/>
        </p:nvSpPr>
        <p:spPr bwMode="auto">
          <a:xfrm>
            <a:off x="4048720" y="1992513"/>
            <a:ext cx="122039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defTabSz="342900" eaLnBrk="0" hangingPunct="0"/>
            <a:r>
              <a:rPr lang="en-GB" altLang="en-US" sz="1350" dirty="0">
                <a:solidFill>
                  <a:srgbClr val="3C3C3B"/>
                </a:solidFill>
              </a:rPr>
              <a:t>Teams</a:t>
            </a:r>
          </a:p>
        </p:txBody>
      </p:sp>
      <p:sp>
        <p:nvSpPr>
          <p:cNvPr id="17" name="Oval 16">
            <a:extLst>
              <a:ext uri="{FF2B5EF4-FFF2-40B4-BE49-F238E27FC236}">
                <a16:creationId xmlns:a16="http://schemas.microsoft.com/office/drawing/2014/main" id="{5E0FC0C1-467D-0A25-191D-00FEAF4D1DF8}"/>
              </a:ext>
            </a:extLst>
          </p:cNvPr>
          <p:cNvSpPr/>
          <p:nvPr/>
        </p:nvSpPr>
        <p:spPr>
          <a:xfrm>
            <a:off x="4018360" y="2237900"/>
            <a:ext cx="1376363" cy="864855"/>
          </a:xfrm>
          <a:prstGeom prst="ellipse">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342900" eaLnBrk="0" hangingPunct="0">
              <a:defRPr/>
            </a:pPr>
            <a:endParaRPr lang="en-GB" sz="1350">
              <a:solidFill>
                <a:prstClr val="white"/>
              </a:solidFill>
              <a:latin typeface="Calibri"/>
            </a:endParaRPr>
          </a:p>
        </p:txBody>
      </p:sp>
      <p:sp>
        <p:nvSpPr>
          <p:cNvPr id="36880" name="TextBox 17">
            <a:extLst>
              <a:ext uri="{FF2B5EF4-FFF2-40B4-BE49-F238E27FC236}">
                <a16:creationId xmlns:a16="http://schemas.microsoft.com/office/drawing/2014/main" id="{F3206001-454C-D13F-A71D-1348CA38C33D}"/>
              </a:ext>
            </a:extLst>
          </p:cNvPr>
          <p:cNvSpPr txBox="1">
            <a:spLocks noChangeArrowheads="1"/>
          </p:cNvSpPr>
          <p:nvPr/>
        </p:nvSpPr>
        <p:spPr bwMode="auto">
          <a:xfrm>
            <a:off x="4175524" y="2406840"/>
            <a:ext cx="1021556"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defTabSz="342900" eaLnBrk="0" hangingPunct="0"/>
            <a:r>
              <a:rPr lang="en-GB" altLang="en-US" sz="1350" dirty="0">
                <a:solidFill>
                  <a:srgbClr val="3C3C3B"/>
                </a:solidFill>
              </a:rPr>
              <a:t>Schwartz Rounds</a:t>
            </a:r>
          </a:p>
        </p:txBody>
      </p:sp>
      <p:cxnSp>
        <p:nvCxnSpPr>
          <p:cNvPr id="5" name="Connector: Curved 4">
            <a:extLst>
              <a:ext uri="{FF2B5EF4-FFF2-40B4-BE49-F238E27FC236}">
                <a16:creationId xmlns:a16="http://schemas.microsoft.com/office/drawing/2014/main" id="{20771545-8ED3-B693-BDEF-CBB4AA0501C7}"/>
              </a:ext>
            </a:extLst>
          </p:cNvPr>
          <p:cNvCxnSpPr>
            <a:cxnSpLocks/>
          </p:cNvCxnSpPr>
          <p:nvPr/>
        </p:nvCxnSpPr>
        <p:spPr>
          <a:xfrm rot="16200000" flipH="1">
            <a:off x="2988888" y="1151816"/>
            <a:ext cx="1593005" cy="954039"/>
          </a:xfrm>
          <a:prstGeom prst="curvedConnector3">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8" name="Connector: Curved 7">
            <a:extLst>
              <a:ext uri="{FF2B5EF4-FFF2-40B4-BE49-F238E27FC236}">
                <a16:creationId xmlns:a16="http://schemas.microsoft.com/office/drawing/2014/main" id="{52509E3F-76AC-A822-F2A3-8F21606EDE8A}"/>
              </a:ext>
            </a:extLst>
          </p:cNvPr>
          <p:cNvCxnSpPr/>
          <p:nvPr/>
        </p:nvCxnSpPr>
        <p:spPr>
          <a:xfrm rot="5400000" flipH="1" flipV="1">
            <a:off x="4567586" y="1136004"/>
            <a:ext cx="1593005" cy="864096"/>
          </a:xfrm>
          <a:prstGeom prst="curvedConnector3">
            <a:avLst/>
          </a:prstGeom>
          <a:ln>
            <a:tailEnd type="triangle"/>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1AD11623-9781-BF4A-CF7C-E14C282E15F2}"/>
              </a:ext>
            </a:extLst>
          </p:cNvPr>
          <p:cNvSpPr>
            <a:spLocks noGrp="1"/>
          </p:cNvSpPr>
          <p:nvPr>
            <p:ph type="body" sz="quarter" idx="12"/>
          </p:nvPr>
        </p:nvSpPr>
        <p:spPr/>
        <p:txBody>
          <a:bodyPr/>
          <a:lstStyle/>
          <a:p>
            <a:r>
              <a:rPr lang="en-GB" dirty="0"/>
              <a:t>Common myths and misconceptions</a:t>
            </a:r>
          </a:p>
        </p:txBody>
      </p:sp>
      <p:sp>
        <p:nvSpPr>
          <p:cNvPr id="5" name="Slide Number Placeholder 4">
            <a:extLst>
              <a:ext uri="{FF2B5EF4-FFF2-40B4-BE49-F238E27FC236}">
                <a16:creationId xmlns:a16="http://schemas.microsoft.com/office/drawing/2014/main" id="{F27E6F02-8189-FB93-E88E-843659CEC9E4}"/>
              </a:ext>
            </a:extLst>
          </p:cNvPr>
          <p:cNvSpPr>
            <a:spLocks noGrp="1"/>
          </p:cNvSpPr>
          <p:nvPr>
            <p:ph type="sldNum" sz="quarter" idx="13"/>
          </p:nvPr>
        </p:nvSpPr>
        <p:spPr/>
        <p:txBody>
          <a:bodyPr/>
          <a:lstStyle/>
          <a:p>
            <a:fld id="{A25BA912-9E2C-4E3E-91F0-487F86017502}" type="slidenum">
              <a:rPr lang="en-GB" altLang="en-US" smtClean="0"/>
              <a:pPr/>
              <a:t>11</a:t>
            </a:fld>
            <a:endParaRPr lang="en-GB" altLang="en-US"/>
          </a:p>
        </p:txBody>
      </p:sp>
      <p:sp>
        <p:nvSpPr>
          <p:cNvPr id="6" name="Footer Placeholder 5">
            <a:extLst>
              <a:ext uri="{FF2B5EF4-FFF2-40B4-BE49-F238E27FC236}">
                <a16:creationId xmlns:a16="http://schemas.microsoft.com/office/drawing/2014/main" id="{87441C73-EDF8-E282-4456-F3B21CA0EDC7}"/>
              </a:ext>
            </a:extLst>
          </p:cNvPr>
          <p:cNvSpPr>
            <a:spLocks noGrp="1"/>
          </p:cNvSpPr>
          <p:nvPr>
            <p:ph type="ftr" sz="quarter" idx="14"/>
          </p:nvPr>
        </p:nvSpPr>
        <p:spPr/>
        <p:txBody>
          <a:bodyPr/>
          <a:lstStyle/>
          <a:p>
            <a:endParaRPr lang="en-GB" altLang="en-US"/>
          </a:p>
        </p:txBody>
      </p:sp>
    </p:spTree>
    <p:extLst>
      <p:ext uri="{BB962C8B-B14F-4D97-AF65-F5344CB8AC3E}">
        <p14:creationId xmlns:p14="http://schemas.microsoft.com/office/powerpoint/2010/main" val="2725790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0045E96-5C09-E003-51D1-E36C92BCD8EF}"/>
              </a:ext>
            </a:extLst>
          </p:cNvPr>
          <p:cNvSpPr>
            <a:spLocks noGrp="1"/>
          </p:cNvSpPr>
          <p:nvPr>
            <p:ph type="body" sz="quarter" idx="12"/>
          </p:nvPr>
        </p:nvSpPr>
        <p:spPr/>
        <p:txBody>
          <a:bodyPr/>
          <a:lstStyle/>
          <a:p>
            <a:r>
              <a:rPr lang="en-GB" dirty="0"/>
              <a:t>Panel prep exercise?</a:t>
            </a:r>
          </a:p>
        </p:txBody>
      </p:sp>
      <p:sp>
        <p:nvSpPr>
          <p:cNvPr id="3" name="Slide Number Placeholder 2">
            <a:extLst>
              <a:ext uri="{FF2B5EF4-FFF2-40B4-BE49-F238E27FC236}">
                <a16:creationId xmlns:a16="http://schemas.microsoft.com/office/drawing/2014/main" id="{9775F0B9-39DD-66CC-9E40-687D4BD07784}"/>
              </a:ext>
            </a:extLst>
          </p:cNvPr>
          <p:cNvSpPr>
            <a:spLocks noGrp="1"/>
          </p:cNvSpPr>
          <p:nvPr>
            <p:ph type="sldNum" sz="quarter" idx="13"/>
          </p:nvPr>
        </p:nvSpPr>
        <p:spPr/>
        <p:txBody>
          <a:bodyPr/>
          <a:lstStyle/>
          <a:p>
            <a:fld id="{36CFB705-BEBD-46B2-85A9-0B437EC5EB06}" type="slidenum">
              <a:rPr lang="en-GB" altLang="en-US" smtClean="0"/>
              <a:pPr/>
              <a:t>12</a:t>
            </a:fld>
            <a:endParaRPr lang="en-GB" altLang="en-US"/>
          </a:p>
        </p:txBody>
      </p:sp>
      <p:sp>
        <p:nvSpPr>
          <p:cNvPr id="4" name="Footer Placeholder 3">
            <a:extLst>
              <a:ext uri="{FF2B5EF4-FFF2-40B4-BE49-F238E27FC236}">
                <a16:creationId xmlns:a16="http://schemas.microsoft.com/office/drawing/2014/main" id="{8C06EE91-BAF0-64FF-572B-E638BDA7D81D}"/>
              </a:ext>
            </a:extLst>
          </p:cNvPr>
          <p:cNvSpPr>
            <a:spLocks noGrp="1"/>
          </p:cNvSpPr>
          <p:nvPr>
            <p:ph type="ftr" sz="quarter" idx="14"/>
          </p:nvPr>
        </p:nvSpPr>
        <p:spPr/>
        <p:txBody>
          <a:bodyPr/>
          <a:lstStyle/>
          <a:p>
            <a:endParaRPr lang="en-GB" altLang="en-US"/>
          </a:p>
        </p:txBody>
      </p:sp>
    </p:spTree>
    <p:extLst>
      <p:ext uri="{BB962C8B-B14F-4D97-AF65-F5344CB8AC3E}">
        <p14:creationId xmlns:p14="http://schemas.microsoft.com/office/powerpoint/2010/main" val="4270196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A442BC0-C3B8-799B-5F47-C4BDA4EE66DE}"/>
              </a:ext>
            </a:extLst>
          </p:cNvPr>
          <p:cNvSpPr>
            <a:spLocks noGrp="1"/>
          </p:cNvSpPr>
          <p:nvPr>
            <p:ph type="body" sz="quarter" idx="12"/>
          </p:nvPr>
        </p:nvSpPr>
        <p:spPr/>
        <p:txBody>
          <a:bodyPr/>
          <a:lstStyle/>
          <a:p>
            <a:r>
              <a:rPr lang="en-GB" dirty="0"/>
              <a:t>Lunch</a:t>
            </a:r>
          </a:p>
        </p:txBody>
      </p:sp>
      <p:sp>
        <p:nvSpPr>
          <p:cNvPr id="6" name="Slide Number Placeholder 5">
            <a:extLst>
              <a:ext uri="{FF2B5EF4-FFF2-40B4-BE49-F238E27FC236}">
                <a16:creationId xmlns:a16="http://schemas.microsoft.com/office/drawing/2014/main" id="{453434D0-2E77-BBC4-1A20-A66B4E85973B}"/>
              </a:ext>
            </a:extLst>
          </p:cNvPr>
          <p:cNvSpPr>
            <a:spLocks noGrp="1"/>
          </p:cNvSpPr>
          <p:nvPr>
            <p:ph type="sldNum" sz="quarter" idx="13"/>
          </p:nvPr>
        </p:nvSpPr>
        <p:spPr/>
        <p:txBody>
          <a:bodyPr/>
          <a:lstStyle/>
          <a:p>
            <a:fld id="{0DB126D5-B7D0-4E3C-AAB5-573719F4478B}" type="slidenum">
              <a:rPr lang="en-GB" altLang="en-US" smtClean="0"/>
              <a:pPr/>
              <a:t>13</a:t>
            </a:fld>
            <a:endParaRPr lang="en-GB" altLang="en-US"/>
          </a:p>
        </p:txBody>
      </p:sp>
      <p:sp>
        <p:nvSpPr>
          <p:cNvPr id="2" name="Footer Placeholder 3">
            <a:extLst>
              <a:ext uri="{FF2B5EF4-FFF2-40B4-BE49-F238E27FC236}">
                <a16:creationId xmlns:a16="http://schemas.microsoft.com/office/drawing/2014/main" id="{61884120-9BBD-FDE7-1D6F-36A1E2C2CC94}"/>
              </a:ext>
            </a:extLst>
          </p:cNvPr>
          <p:cNvSpPr>
            <a:spLocks noGrp="1"/>
          </p:cNvSpPr>
          <p:nvPr>
            <p:ph type="ftr" sz="quarter" idx="14"/>
          </p:nvPr>
        </p:nvSpPr>
        <p:spPr>
          <a:xfrm>
            <a:off x="3124200" y="4727575"/>
            <a:ext cx="5705475" cy="244475"/>
          </a:xfrm>
        </p:spPr>
        <p:txBody>
          <a:bodyPr/>
          <a:lstStyle>
            <a:lvl1pPr eaLnBrk="0" hangingPunct="0">
              <a:defRPr sz="2400">
                <a:solidFill>
                  <a:schemeClr val="tx1"/>
                </a:solidFill>
                <a:latin typeface="Arial" panose="020B0604020202020204" pitchFamily="34" charset="0"/>
                <a:ea typeface="ヒラギノ角ゴ Pro W3" charset="-128"/>
              </a:defRPr>
            </a:lvl1pPr>
            <a:lvl2pPr marL="37931725" indent="-37474525" eaLnBrk="0" hangingPunct="0">
              <a:defRPr sz="2400">
                <a:solidFill>
                  <a:schemeClr val="tx1"/>
                </a:solidFill>
                <a:latin typeface="Arial" panose="020B0604020202020204" pitchFamily="34" charset="0"/>
                <a:ea typeface="ヒラギノ角ゴ Pro W3" charset="-128"/>
              </a:defRPr>
            </a:lvl2pPr>
            <a:lvl3pPr eaLnBrk="0" hangingPunct="0">
              <a:defRPr sz="2400">
                <a:solidFill>
                  <a:schemeClr val="tx1"/>
                </a:solidFill>
                <a:latin typeface="Arial" panose="020B0604020202020204" pitchFamily="34" charset="0"/>
                <a:ea typeface="ヒラギノ角ゴ Pro W3" charset="-128"/>
              </a:defRPr>
            </a:lvl3pPr>
            <a:lvl4pPr eaLnBrk="0" hangingPunct="0">
              <a:defRPr sz="2400">
                <a:solidFill>
                  <a:schemeClr val="tx1"/>
                </a:solidFill>
                <a:latin typeface="Arial" panose="020B0604020202020204" pitchFamily="34" charset="0"/>
                <a:ea typeface="ヒラギノ角ゴ Pro W3" charset="-128"/>
              </a:defRPr>
            </a:lvl4pPr>
            <a:lvl5pPr eaLnBrk="0" hangingPunct="0">
              <a:defRPr sz="24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r>
              <a:rPr kumimoji="0" lang="en-GB" altLang="en-US" sz="1200" b="0" i="0" u="none" strike="noStrike" kern="1200" cap="none" spc="0" normalizeH="0" baseline="0" noProof="0" dirty="0">
                <a:ln>
                  <a:noFill/>
                </a:ln>
                <a:solidFill>
                  <a:srgbClr val="454544"/>
                </a:solidFill>
                <a:effectLst/>
                <a:uLnTx/>
                <a:uFillTx/>
                <a:latin typeface="Arial" panose="020B0604020202020204" pitchFamily="34" charset="0"/>
                <a:ea typeface="ヒラギノ角ゴ Pro W3" charset="-128"/>
                <a:cs typeface="+mn-cs"/>
              </a:rPr>
              <a:t>Schwartz Rounds Day 1 Facilitator Training Day</a:t>
            </a:r>
          </a:p>
          <a:p>
            <a:pPr marL="0" marR="0" lvl="0" indent="0" algn="r" defTabSz="4572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dirty="0">
              <a:ln>
                <a:noFill/>
              </a:ln>
              <a:solidFill>
                <a:srgbClr val="454544"/>
              </a:solidFill>
              <a:effectLst/>
              <a:uLnTx/>
              <a:uFillTx/>
              <a:latin typeface="Arial" panose="020B0604020202020204" pitchFamily="34" charset="0"/>
              <a:ea typeface="ヒラギノ角ゴ Pro W3" charset="-128"/>
              <a:cs typeface="+mn-cs"/>
            </a:endParaRPr>
          </a:p>
        </p:txBody>
      </p:sp>
    </p:spTree>
    <p:extLst>
      <p:ext uri="{BB962C8B-B14F-4D97-AF65-F5344CB8AC3E}">
        <p14:creationId xmlns:p14="http://schemas.microsoft.com/office/powerpoint/2010/main" val="3056040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055757-0672-D61F-53F7-9FB06E12AAF8}"/>
              </a:ext>
            </a:extLst>
          </p:cNvPr>
          <p:cNvSpPr>
            <a:spLocks noGrp="1"/>
          </p:cNvSpPr>
          <p:nvPr>
            <p:ph type="body" sz="quarter" idx="12"/>
          </p:nvPr>
        </p:nvSpPr>
        <p:spPr/>
        <p:txBody>
          <a:bodyPr/>
          <a:lstStyle/>
          <a:p>
            <a:r>
              <a:rPr lang="en-GB" dirty="0"/>
              <a:t>Managing Challenge in Rounds	</a:t>
            </a:r>
          </a:p>
        </p:txBody>
      </p:sp>
      <p:sp>
        <p:nvSpPr>
          <p:cNvPr id="3" name="Slide Number Placeholder 2">
            <a:extLst>
              <a:ext uri="{FF2B5EF4-FFF2-40B4-BE49-F238E27FC236}">
                <a16:creationId xmlns:a16="http://schemas.microsoft.com/office/drawing/2014/main" id="{F84A04F1-698D-B4A7-7F0E-C6AED256CEC7}"/>
              </a:ext>
            </a:extLst>
          </p:cNvPr>
          <p:cNvSpPr>
            <a:spLocks noGrp="1"/>
          </p:cNvSpPr>
          <p:nvPr>
            <p:ph type="sldNum" sz="quarter" idx="13"/>
          </p:nvPr>
        </p:nvSpPr>
        <p:spPr/>
        <p:txBody>
          <a:bodyPr/>
          <a:lstStyle/>
          <a:p>
            <a:fld id="{36CFB705-BEBD-46B2-85A9-0B437EC5EB06}" type="slidenum">
              <a:rPr lang="en-GB" altLang="en-US" smtClean="0"/>
              <a:pPr/>
              <a:t>14</a:t>
            </a:fld>
            <a:endParaRPr lang="en-GB" altLang="en-US"/>
          </a:p>
        </p:txBody>
      </p:sp>
      <p:sp>
        <p:nvSpPr>
          <p:cNvPr id="4" name="Footer Placeholder 3">
            <a:extLst>
              <a:ext uri="{FF2B5EF4-FFF2-40B4-BE49-F238E27FC236}">
                <a16:creationId xmlns:a16="http://schemas.microsoft.com/office/drawing/2014/main" id="{0D1C994D-144F-B82D-7080-947231F6F4A8}"/>
              </a:ext>
            </a:extLst>
          </p:cNvPr>
          <p:cNvSpPr>
            <a:spLocks noGrp="1"/>
          </p:cNvSpPr>
          <p:nvPr>
            <p:ph type="ftr" sz="quarter" idx="14"/>
          </p:nvPr>
        </p:nvSpPr>
        <p:spPr/>
        <p:txBody>
          <a:bodyPr/>
          <a:lstStyle/>
          <a:p>
            <a:endParaRPr lang="en-GB" altLang="en-US"/>
          </a:p>
        </p:txBody>
      </p:sp>
    </p:spTree>
    <p:extLst>
      <p:ext uri="{BB962C8B-B14F-4D97-AF65-F5344CB8AC3E}">
        <p14:creationId xmlns:p14="http://schemas.microsoft.com/office/powerpoint/2010/main" val="1179653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FC090E-00EC-466B-100D-7BE318B08A29}"/>
              </a:ext>
            </a:extLst>
          </p:cNvPr>
          <p:cNvSpPr>
            <a:spLocks noGrp="1"/>
          </p:cNvSpPr>
          <p:nvPr>
            <p:ph type="body" sz="quarter" idx="12"/>
          </p:nvPr>
        </p:nvSpPr>
        <p:spPr/>
        <p:txBody>
          <a:bodyPr/>
          <a:lstStyle/>
          <a:p>
            <a:r>
              <a:rPr lang="en-GB" dirty="0"/>
              <a:t>Break</a:t>
            </a:r>
          </a:p>
        </p:txBody>
      </p:sp>
      <p:sp>
        <p:nvSpPr>
          <p:cNvPr id="3" name="Slide Number Placeholder 2">
            <a:extLst>
              <a:ext uri="{FF2B5EF4-FFF2-40B4-BE49-F238E27FC236}">
                <a16:creationId xmlns:a16="http://schemas.microsoft.com/office/drawing/2014/main" id="{6C805140-36F7-E379-9D39-984C08DE704E}"/>
              </a:ext>
            </a:extLst>
          </p:cNvPr>
          <p:cNvSpPr>
            <a:spLocks noGrp="1"/>
          </p:cNvSpPr>
          <p:nvPr>
            <p:ph type="sldNum" sz="quarter" idx="13"/>
          </p:nvPr>
        </p:nvSpPr>
        <p:spPr/>
        <p:txBody>
          <a:bodyPr/>
          <a:lstStyle/>
          <a:p>
            <a:fld id="{36CFB705-BEBD-46B2-85A9-0B437EC5EB06}" type="slidenum">
              <a:rPr lang="en-GB" altLang="en-US" smtClean="0"/>
              <a:pPr/>
              <a:t>15</a:t>
            </a:fld>
            <a:endParaRPr lang="en-GB" altLang="en-US"/>
          </a:p>
        </p:txBody>
      </p:sp>
      <p:sp>
        <p:nvSpPr>
          <p:cNvPr id="4" name="Footer Placeholder 3">
            <a:extLst>
              <a:ext uri="{FF2B5EF4-FFF2-40B4-BE49-F238E27FC236}">
                <a16:creationId xmlns:a16="http://schemas.microsoft.com/office/drawing/2014/main" id="{0B01DCBA-42EF-B873-BBE7-5A2720CDE083}"/>
              </a:ext>
            </a:extLst>
          </p:cNvPr>
          <p:cNvSpPr>
            <a:spLocks noGrp="1"/>
          </p:cNvSpPr>
          <p:nvPr>
            <p:ph type="ftr" sz="quarter" idx="14"/>
          </p:nvPr>
        </p:nvSpPr>
        <p:spPr/>
        <p:txBody>
          <a:bodyPr/>
          <a:lstStyle/>
          <a:p>
            <a:endParaRPr lang="en-GB" altLang="en-US"/>
          </a:p>
        </p:txBody>
      </p:sp>
    </p:spTree>
    <p:extLst>
      <p:ext uri="{BB962C8B-B14F-4D97-AF65-F5344CB8AC3E}">
        <p14:creationId xmlns:p14="http://schemas.microsoft.com/office/powerpoint/2010/main" val="2685059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29B6C8-18B8-4EB6-6C46-D1994C3645B3}"/>
              </a:ext>
            </a:extLst>
          </p:cNvPr>
          <p:cNvSpPr>
            <a:spLocks noGrp="1"/>
          </p:cNvSpPr>
          <p:nvPr>
            <p:ph type="body" sz="quarter" idx="12"/>
          </p:nvPr>
        </p:nvSpPr>
        <p:spPr/>
        <p:txBody>
          <a:bodyPr/>
          <a:lstStyle/>
          <a:p>
            <a:r>
              <a:rPr lang="en-GB" dirty="0"/>
              <a:t>Check in</a:t>
            </a:r>
          </a:p>
        </p:txBody>
      </p:sp>
      <p:sp>
        <p:nvSpPr>
          <p:cNvPr id="3" name="Slide Number Placeholder 2">
            <a:extLst>
              <a:ext uri="{FF2B5EF4-FFF2-40B4-BE49-F238E27FC236}">
                <a16:creationId xmlns:a16="http://schemas.microsoft.com/office/drawing/2014/main" id="{A73A0258-CDD1-50B9-691E-1605DCF0C445}"/>
              </a:ext>
            </a:extLst>
          </p:cNvPr>
          <p:cNvSpPr>
            <a:spLocks noGrp="1"/>
          </p:cNvSpPr>
          <p:nvPr>
            <p:ph type="sldNum" sz="quarter" idx="13"/>
          </p:nvPr>
        </p:nvSpPr>
        <p:spPr/>
        <p:txBody>
          <a:bodyPr/>
          <a:lstStyle/>
          <a:p>
            <a:fld id="{36CFB705-BEBD-46B2-85A9-0B437EC5EB06}" type="slidenum">
              <a:rPr lang="en-GB" altLang="en-US" smtClean="0"/>
              <a:pPr/>
              <a:t>16</a:t>
            </a:fld>
            <a:endParaRPr lang="en-GB" altLang="en-US"/>
          </a:p>
        </p:txBody>
      </p:sp>
      <p:sp>
        <p:nvSpPr>
          <p:cNvPr id="4" name="Footer Placeholder 3">
            <a:extLst>
              <a:ext uri="{FF2B5EF4-FFF2-40B4-BE49-F238E27FC236}">
                <a16:creationId xmlns:a16="http://schemas.microsoft.com/office/drawing/2014/main" id="{46FBBEE7-DA3E-90A1-F52F-E0CB239E5984}"/>
              </a:ext>
            </a:extLst>
          </p:cNvPr>
          <p:cNvSpPr>
            <a:spLocks noGrp="1"/>
          </p:cNvSpPr>
          <p:nvPr>
            <p:ph type="ftr" sz="quarter" idx="14"/>
          </p:nvPr>
        </p:nvSpPr>
        <p:spPr/>
        <p:txBody>
          <a:bodyPr/>
          <a:lstStyle/>
          <a:p>
            <a:endParaRPr lang="en-GB" altLang="en-US"/>
          </a:p>
        </p:txBody>
      </p:sp>
    </p:spTree>
    <p:extLst>
      <p:ext uri="{BB962C8B-B14F-4D97-AF65-F5344CB8AC3E}">
        <p14:creationId xmlns:p14="http://schemas.microsoft.com/office/powerpoint/2010/main" val="1196856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B0C321-59F2-529A-EB41-60DA5E08FD04}"/>
              </a:ext>
            </a:extLst>
          </p:cNvPr>
          <p:cNvSpPr>
            <a:spLocks noGrp="1"/>
          </p:cNvSpPr>
          <p:nvPr>
            <p:ph type="body" sz="quarter" idx="12"/>
          </p:nvPr>
        </p:nvSpPr>
        <p:spPr/>
        <p:txBody>
          <a:bodyPr/>
          <a:lstStyle/>
          <a:p>
            <a:r>
              <a:rPr lang="en-GB" dirty="0"/>
              <a:t>Sustaining Rounds </a:t>
            </a:r>
          </a:p>
          <a:p>
            <a:r>
              <a:rPr lang="en-GB" dirty="0"/>
              <a:t>and feeling a sense of ownership</a:t>
            </a:r>
          </a:p>
        </p:txBody>
      </p:sp>
      <p:sp>
        <p:nvSpPr>
          <p:cNvPr id="3" name="Slide Number Placeholder 2">
            <a:extLst>
              <a:ext uri="{FF2B5EF4-FFF2-40B4-BE49-F238E27FC236}">
                <a16:creationId xmlns:a16="http://schemas.microsoft.com/office/drawing/2014/main" id="{7578E2F1-4B66-25FC-52BD-45718114D69F}"/>
              </a:ext>
            </a:extLst>
          </p:cNvPr>
          <p:cNvSpPr>
            <a:spLocks noGrp="1"/>
          </p:cNvSpPr>
          <p:nvPr>
            <p:ph type="sldNum" sz="quarter" idx="13"/>
          </p:nvPr>
        </p:nvSpPr>
        <p:spPr/>
        <p:txBody>
          <a:bodyPr/>
          <a:lstStyle/>
          <a:p>
            <a:fld id="{36CFB705-BEBD-46B2-85A9-0B437EC5EB06}" type="slidenum">
              <a:rPr lang="en-GB" altLang="en-US" smtClean="0"/>
              <a:pPr/>
              <a:t>17</a:t>
            </a:fld>
            <a:endParaRPr lang="en-GB" altLang="en-US"/>
          </a:p>
        </p:txBody>
      </p:sp>
      <p:sp>
        <p:nvSpPr>
          <p:cNvPr id="4" name="Footer Placeholder 3">
            <a:extLst>
              <a:ext uri="{FF2B5EF4-FFF2-40B4-BE49-F238E27FC236}">
                <a16:creationId xmlns:a16="http://schemas.microsoft.com/office/drawing/2014/main" id="{4125D750-D614-B3C4-9603-14148EFD7592}"/>
              </a:ext>
            </a:extLst>
          </p:cNvPr>
          <p:cNvSpPr>
            <a:spLocks noGrp="1"/>
          </p:cNvSpPr>
          <p:nvPr>
            <p:ph type="ftr" sz="quarter" idx="14"/>
          </p:nvPr>
        </p:nvSpPr>
        <p:spPr/>
        <p:txBody>
          <a:bodyPr/>
          <a:lstStyle/>
          <a:p>
            <a:endParaRPr lang="en-GB" altLang="en-US"/>
          </a:p>
        </p:txBody>
      </p:sp>
    </p:spTree>
    <p:extLst>
      <p:ext uri="{BB962C8B-B14F-4D97-AF65-F5344CB8AC3E}">
        <p14:creationId xmlns:p14="http://schemas.microsoft.com/office/powerpoint/2010/main" val="3554440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493CF7C-C669-2C57-33B1-F9820D722337}"/>
              </a:ext>
            </a:extLst>
          </p:cNvPr>
          <p:cNvSpPr>
            <a:spLocks noGrp="1"/>
          </p:cNvSpPr>
          <p:nvPr>
            <p:ph type="body" sz="quarter" idx="12"/>
          </p:nvPr>
        </p:nvSpPr>
        <p:spPr/>
        <p:txBody>
          <a:bodyPr/>
          <a:lstStyle/>
          <a:p>
            <a:r>
              <a:rPr lang="en-GB" dirty="0"/>
              <a:t>Community check out</a:t>
            </a:r>
          </a:p>
        </p:txBody>
      </p:sp>
      <p:sp>
        <p:nvSpPr>
          <p:cNvPr id="3" name="Slide Number Placeholder 2">
            <a:extLst>
              <a:ext uri="{FF2B5EF4-FFF2-40B4-BE49-F238E27FC236}">
                <a16:creationId xmlns:a16="http://schemas.microsoft.com/office/drawing/2014/main" id="{03017AB3-F8B8-40C2-0915-BC5FF4ECEDE3}"/>
              </a:ext>
            </a:extLst>
          </p:cNvPr>
          <p:cNvSpPr>
            <a:spLocks noGrp="1"/>
          </p:cNvSpPr>
          <p:nvPr>
            <p:ph type="sldNum" sz="quarter" idx="13"/>
          </p:nvPr>
        </p:nvSpPr>
        <p:spPr/>
        <p:txBody>
          <a:bodyPr/>
          <a:lstStyle/>
          <a:p>
            <a:fld id="{36CFB705-BEBD-46B2-85A9-0B437EC5EB06}" type="slidenum">
              <a:rPr lang="en-GB" altLang="en-US" smtClean="0"/>
              <a:pPr/>
              <a:t>18</a:t>
            </a:fld>
            <a:endParaRPr lang="en-GB" altLang="en-US"/>
          </a:p>
        </p:txBody>
      </p:sp>
      <p:sp>
        <p:nvSpPr>
          <p:cNvPr id="4" name="Footer Placeholder 3">
            <a:extLst>
              <a:ext uri="{FF2B5EF4-FFF2-40B4-BE49-F238E27FC236}">
                <a16:creationId xmlns:a16="http://schemas.microsoft.com/office/drawing/2014/main" id="{F0849123-3BF1-EB50-F103-8311A1F37F8D}"/>
              </a:ext>
            </a:extLst>
          </p:cNvPr>
          <p:cNvSpPr>
            <a:spLocks noGrp="1"/>
          </p:cNvSpPr>
          <p:nvPr>
            <p:ph type="ftr" sz="quarter" idx="14"/>
          </p:nvPr>
        </p:nvSpPr>
        <p:spPr/>
        <p:txBody>
          <a:bodyPr/>
          <a:lstStyle/>
          <a:p>
            <a:endParaRPr lang="en-GB" altLang="en-US"/>
          </a:p>
        </p:txBody>
      </p:sp>
    </p:spTree>
    <p:extLst>
      <p:ext uri="{BB962C8B-B14F-4D97-AF65-F5344CB8AC3E}">
        <p14:creationId xmlns:p14="http://schemas.microsoft.com/office/powerpoint/2010/main" val="755295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Title 3"/>
          <p:cNvSpPr>
            <a:spLocks noGrp="1"/>
          </p:cNvSpPr>
          <p:nvPr>
            <p:ph type="title"/>
          </p:nvPr>
        </p:nvSpPr>
        <p:spPr>
          <a:xfrm>
            <a:off x="755172" y="269082"/>
            <a:ext cx="5962650" cy="583406"/>
          </a:xfrm>
        </p:spPr>
        <p:txBody>
          <a:bodyPr>
            <a:normAutofit/>
          </a:bodyPr>
          <a:lstStyle/>
          <a:p>
            <a:pPr>
              <a:spcAft>
                <a:spcPts val="450"/>
              </a:spcAft>
              <a:defRPr/>
            </a:pPr>
            <a:r>
              <a:rPr lang="en-GB" sz="2400" dirty="0"/>
              <a:t>Feedback</a:t>
            </a:r>
          </a:p>
        </p:txBody>
      </p:sp>
      <p:sp>
        <p:nvSpPr>
          <p:cNvPr id="32771" name="Slide Number Placeholder 4"/>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600"/>
              </a:spcAft>
              <a:buClr>
                <a:srgbClr val="458EA3"/>
              </a:buClr>
              <a:buSzPct val="100000"/>
              <a:buFont typeface="Arial" panose="020B0604020202020204" pitchFamily="34" charset="0"/>
              <a:buChar char="•"/>
              <a:defRPr sz="1800">
                <a:solidFill>
                  <a:schemeClr val="tx1"/>
                </a:solidFill>
                <a:latin typeface="Arial" panose="020B0604020202020204" pitchFamily="34" charset="0"/>
                <a:ea typeface="ヒラギノ角ゴ Pro W3" charset="-128"/>
                <a:cs typeface="Arial" panose="020B0604020202020204" pitchFamily="34" charset="0"/>
              </a:defRPr>
            </a:lvl1pPr>
            <a:lvl2pPr marL="28448794" indent="-28105894">
              <a:spcAft>
                <a:spcPts val="600"/>
              </a:spcAft>
              <a:buClr>
                <a:srgbClr val="458EA3"/>
              </a:buClr>
              <a:buSzPct val="100000"/>
              <a:buFont typeface="Arial" panose="020B0604020202020204" pitchFamily="34" charset="0"/>
              <a:buChar char="•"/>
              <a:defRPr sz="1800">
                <a:solidFill>
                  <a:schemeClr val="tx1"/>
                </a:solidFill>
                <a:latin typeface="Arial" panose="020B0604020202020204" pitchFamily="34" charset="0"/>
                <a:ea typeface="ヒラギノ角ゴ Pro W3" charset="-128"/>
                <a:cs typeface="Arial" panose="020B0604020202020204" pitchFamily="34" charset="0"/>
              </a:defRPr>
            </a:lvl2pPr>
            <a:lvl3pPr marL="404813" indent="-133350">
              <a:spcAft>
                <a:spcPts val="600"/>
              </a:spcAft>
              <a:buClr>
                <a:srgbClr val="458EA3"/>
              </a:buClr>
              <a:buSzPct val="100000"/>
              <a:buFont typeface="Arial" panose="020B0604020202020204" pitchFamily="34" charset="0"/>
              <a:buChar char="•"/>
              <a:defRPr sz="1575">
                <a:solidFill>
                  <a:schemeClr val="tx1"/>
                </a:solidFill>
                <a:latin typeface="Arial" panose="020B0604020202020204" pitchFamily="34" charset="0"/>
                <a:ea typeface="ヒラギノ角ゴ Pro W3" charset="-128"/>
                <a:cs typeface="Arial" panose="020B0604020202020204" pitchFamily="34" charset="0"/>
              </a:defRPr>
            </a:lvl3pPr>
            <a:lvl4pPr marL="538163" indent="-133350">
              <a:spcAft>
                <a:spcPts val="600"/>
              </a:spcAft>
              <a:buClr>
                <a:srgbClr val="458EA3"/>
              </a:buClr>
              <a:buSzPct val="100000"/>
              <a:buFont typeface="Arial" panose="020B0604020202020204" pitchFamily="34" charset="0"/>
              <a:buChar char="•"/>
              <a:defRPr sz="1500">
                <a:solidFill>
                  <a:schemeClr val="tx1"/>
                </a:solidFill>
                <a:latin typeface="Arial" panose="020B0604020202020204" pitchFamily="34" charset="0"/>
                <a:ea typeface="ヒラギノ角ゴ Pro W3" charset="-128"/>
                <a:cs typeface="Arial" panose="020B0604020202020204" pitchFamily="34" charset="0"/>
              </a:defRPr>
            </a:lvl4pPr>
            <a:lvl5pPr marL="670322" indent="-132160">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5pPr>
            <a:lvl6pPr marL="1013222" indent="-132160" defTabSz="342900" eaLnBrk="0" fontAlgn="base" hangingPunct="0">
              <a:spcBef>
                <a:spcPct val="0"/>
              </a:spcBef>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6pPr>
            <a:lvl7pPr marL="1356122" indent="-132160" defTabSz="342900" eaLnBrk="0" fontAlgn="base" hangingPunct="0">
              <a:spcBef>
                <a:spcPct val="0"/>
              </a:spcBef>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7pPr>
            <a:lvl8pPr marL="1699022" indent="-132160" defTabSz="342900" eaLnBrk="0" fontAlgn="base" hangingPunct="0">
              <a:spcBef>
                <a:spcPct val="0"/>
              </a:spcBef>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8pPr>
            <a:lvl9pPr marL="2041922" indent="-132160" defTabSz="342900" eaLnBrk="0" fontAlgn="base" hangingPunct="0">
              <a:spcBef>
                <a:spcPct val="0"/>
              </a:spcBef>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9pPr>
          </a:lstStyle>
          <a:p>
            <a:pPr defTabSz="342900">
              <a:spcAft>
                <a:spcPct val="0"/>
              </a:spcAft>
              <a:buClrTx/>
              <a:buSzTx/>
              <a:buNone/>
            </a:pPr>
            <a:fld id="{DAF3B453-D7D4-4430-AB7C-77888C8D9028}" type="slidenum">
              <a:rPr lang="en-GB" altLang="en-US">
                <a:solidFill>
                  <a:srgbClr val="A3A3A3"/>
                </a:solidFill>
              </a:rPr>
              <a:pPr defTabSz="342900">
                <a:spcAft>
                  <a:spcPct val="0"/>
                </a:spcAft>
                <a:buClrTx/>
                <a:buSzTx/>
                <a:buNone/>
              </a:pPr>
              <a:t>19</a:t>
            </a:fld>
            <a:endParaRPr lang="en-GB" altLang="en-US">
              <a:solidFill>
                <a:srgbClr val="A3A3A3"/>
              </a:solidFill>
            </a:endParaRPr>
          </a:p>
        </p:txBody>
      </p:sp>
      <p:sp>
        <p:nvSpPr>
          <p:cNvPr id="32772" name="Footer Placeholder 5"/>
          <p:cNvSpPr>
            <a:spLocks noGrp="1"/>
          </p:cNvSpPr>
          <p:nvPr>
            <p:ph type="ftr"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Aft>
                <a:spcPts val="600"/>
              </a:spcAft>
              <a:buClr>
                <a:srgbClr val="458EA3"/>
              </a:buClr>
              <a:buSzPct val="100000"/>
              <a:buFont typeface="Arial" panose="020B0604020202020204" pitchFamily="34" charset="0"/>
              <a:buChar char="•"/>
              <a:defRPr sz="1800">
                <a:solidFill>
                  <a:schemeClr val="tx1"/>
                </a:solidFill>
                <a:latin typeface="Arial" panose="020B0604020202020204" pitchFamily="34" charset="0"/>
                <a:ea typeface="ヒラギノ角ゴ Pro W3" charset="-128"/>
                <a:cs typeface="Arial" panose="020B0604020202020204" pitchFamily="34" charset="0"/>
              </a:defRPr>
            </a:lvl1pPr>
            <a:lvl2pPr marL="28448794" indent="-28105894">
              <a:spcAft>
                <a:spcPts val="600"/>
              </a:spcAft>
              <a:buClr>
                <a:srgbClr val="458EA3"/>
              </a:buClr>
              <a:buSzPct val="100000"/>
              <a:buFont typeface="Arial" panose="020B0604020202020204" pitchFamily="34" charset="0"/>
              <a:buChar char="•"/>
              <a:defRPr sz="1800">
                <a:solidFill>
                  <a:schemeClr val="tx1"/>
                </a:solidFill>
                <a:latin typeface="Arial" panose="020B0604020202020204" pitchFamily="34" charset="0"/>
                <a:ea typeface="ヒラギノ角ゴ Pro W3" charset="-128"/>
                <a:cs typeface="Arial" panose="020B0604020202020204" pitchFamily="34" charset="0"/>
              </a:defRPr>
            </a:lvl2pPr>
            <a:lvl3pPr marL="404813" indent="-133350">
              <a:spcAft>
                <a:spcPts val="600"/>
              </a:spcAft>
              <a:buClr>
                <a:srgbClr val="458EA3"/>
              </a:buClr>
              <a:buSzPct val="100000"/>
              <a:buFont typeface="Arial" panose="020B0604020202020204" pitchFamily="34" charset="0"/>
              <a:buChar char="•"/>
              <a:defRPr sz="1575">
                <a:solidFill>
                  <a:schemeClr val="tx1"/>
                </a:solidFill>
                <a:latin typeface="Arial" panose="020B0604020202020204" pitchFamily="34" charset="0"/>
                <a:ea typeface="ヒラギノ角ゴ Pro W3" charset="-128"/>
                <a:cs typeface="Arial" panose="020B0604020202020204" pitchFamily="34" charset="0"/>
              </a:defRPr>
            </a:lvl3pPr>
            <a:lvl4pPr marL="538163" indent="-133350">
              <a:spcAft>
                <a:spcPts val="600"/>
              </a:spcAft>
              <a:buClr>
                <a:srgbClr val="458EA3"/>
              </a:buClr>
              <a:buSzPct val="100000"/>
              <a:buFont typeface="Arial" panose="020B0604020202020204" pitchFamily="34" charset="0"/>
              <a:buChar char="•"/>
              <a:defRPr sz="1500">
                <a:solidFill>
                  <a:schemeClr val="tx1"/>
                </a:solidFill>
                <a:latin typeface="Arial" panose="020B0604020202020204" pitchFamily="34" charset="0"/>
                <a:ea typeface="ヒラギノ角ゴ Pro W3" charset="-128"/>
                <a:cs typeface="Arial" panose="020B0604020202020204" pitchFamily="34" charset="0"/>
              </a:defRPr>
            </a:lvl4pPr>
            <a:lvl5pPr marL="670322" indent="-132160">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5pPr>
            <a:lvl6pPr marL="1013222" indent="-132160" defTabSz="342900" eaLnBrk="0" fontAlgn="base" hangingPunct="0">
              <a:spcBef>
                <a:spcPct val="0"/>
              </a:spcBef>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6pPr>
            <a:lvl7pPr marL="1356122" indent="-132160" defTabSz="342900" eaLnBrk="0" fontAlgn="base" hangingPunct="0">
              <a:spcBef>
                <a:spcPct val="0"/>
              </a:spcBef>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7pPr>
            <a:lvl8pPr marL="1699022" indent="-132160" defTabSz="342900" eaLnBrk="0" fontAlgn="base" hangingPunct="0">
              <a:spcBef>
                <a:spcPct val="0"/>
              </a:spcBef>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8pPr>
            <a:lvl9pPr marL="2041922" indent="-132160" defTabSz="342900" eaLnBrk="0" fontAlgn="base" hangingPunct="0">
              <a:spcBef>
                <a:spcPct val="0"/>
              </a:spcBef>
              <a:spcAft>
                <a:spcPts val="600"/>
              </a:spcAft>
              <a:buClr>
                <a:srgbClr val="458EA3"/>
              </a:buClr>
              <a:buSzPct val="100000"/>
              <a:buFont typeface="Arial" panose="020B0604020202020204" pitchFamily="34" charset="0"/>
              <a:buChar char="•"/>
              <a:defRPr sz="1125">
                <a:solidFill>
                  <a:schemeClr val="tx1"/>
                </a:solidFill>
                <a:latin typeface="Arial" panose="020B0604020202020204" pitchFamily="34" charset="0"/>
                <a:ea typeface="ヒラギノ角ゴ Pro W3" charset="-128"/>
                <a:cs typeface="Arial" panose="020B0604020202020204" pitchFamily="34" charset="0"/>
              </a:defRPr>
            </a:lvl9pPr>
          </a:lstStyle>
          <a:p>
            <a:pPr defTabSz="342900">
              <a:spcAft>
                <a:spcPct val="0"/>
              </a:spcAft>
              <a:buClrTx/>
              <a:buSzTx/>
              <a:buNone/>
            </a:pPr>
            <a:endParaRPr lang="en-GB" altLang="en-US" sz="900" dirty="0">
              <a:solidFill>
                <a:srgbClr val="454544"/>
              </a:solidFill>
            </a:endParaRPr>
          </a:p>
        </p:txBody>
      </p:sp>
      <p:sp>
        <p:nvSpPr>
          <p:cNvPr id="5" name="TextBox 4">
            <a:extLst>
              <a:ext uri="{FF2B5EF4-FFF2-40B4-BE49-F238E27FC236}">
                <a16:creationId xmlns:a16="http://schemas.microsoft.com/office/drawing/2014/main" id="{E84D46E9-A2EA-52CB-329C-4DC51FCA05A2}"/>
              </a:ext>
            </a:extLst>
          </p:cNvPr>
          <p:cNvSpPr txBox="1"/>
          <p:nvPr/>
        </p:nvSpPr>
        <p:spPr>
          <a:xfrm>
            <a:off x="899592" y="964890"/>
            <a:ext cx="1656588" cy="583406"/>
          </a:xfrm>
          <a:prstGeom prst="rect">
            <a:avLst/>
          </a:prstGeom>
        </p:spPr>
        <p:txBody>
          <a:bodyPr vert="horz" wrap="square" lIns="0" tIns="0" rIns="0" bIns="0" rtlCol="0" anchor="t">
            <a:normAutofit/>
          </a:bodyPr>
          <a:lstStyle/>
          <a:p>
            <a:pPr marL="0" marR="0" indent="0" algn="l" defTabSz="457200" rtl="0" eaLnBrk="1" fontAlgn="auto" latinLnBrk="0" hangingPunct="1">
              <a:lnSpc>
                <a:spcPct val="100000"/>
              </a:lnSpc>
              <a:spcBef>
                <a:spcPts val="0"/>
              </a:spcBef>
              <a:spcAft>
                <a:spcPts val="0"/>
              </a:spcAft>
              <a:buClrTx/>
              <a:buSzTx/>
              <a:buFont typeface="Arial"/>
              <a:buNone/>
              <a:tabLst/>
            </a:pPr>
            <a:r>
              <a:rPr kumimoji="0" lang="en-US" sz="1800" b="1" i="0" u="none" strike="noStrike" kern="1200" cap="none" spc="0" normalizeH="0" baseline="0" noProof="0" dirty="0">
                <a:ln>
                  <a:noFill/>
                </a:ln>
                <a:solidFill>
                  <a:schemeClr val="tx1"/>
                </a:solidFill>
                <a:effectLst/>
                <a:uLnTx/>
                <a:uFillTx/>
                <a:latin typeface="+mn-lt"/>
                <a:ea typeface="+mn-ea"/>
                <a:cs typeface="+mn-cs"/>
              </a:rPr>
              <a:t>Scan QR Code</a:t>
            </a:r>
            <a:endParaRPr kumimoji="0" lang="en-GB" sz="18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a:extLst>
              <a:ext uri="{FF2B5EF4-FFF2-40B4-BE49-F238E27FC236}">
                <a16:creationId xmlns:a16="http://schemas.microsoft.com/office/drawing/2014/main" id="{E0497DDE-4852-EF8C-5931-A4344AAB60C1}"/>
              </a:ext>
            </a:extLst>
          </p:cNvPr>
          <p:cNvSpPr txBox="1"/>
          <p:nvPr/>
        </p:nvSpPr>
        <p:spPr>
          <a:xfrm>
            <a:off x="4606276" y="1149870"/>
            <a:ext cx="3926164" cy="2523920"/>
          </a:xfrm>
          <a:prstGeom prst="rect">
            <a:avLst/>
          </a:prstGeom>
        </p:spPr>
        <p:txBody>
          <a:bodyPr vert="horz" wrap="square" lIns="0" tIns="0" rIns="0" bIns="0" rtlCol="0" anchor="t">
            <a:normAutofit/>
          </a:bodyPr>
          <a:lstStyle/>
          <a:p>
            <a:pPr marL="0" marR="0" indent="0" algn="l" defTabSz="457200" rtl="0" eaLnBrk="1" fontAlgn="auto" latinLnBrk="0" hangingPunct="1">
              <a:lnSpc>
                <a:spcPct val="100000"/>
              </a:lnSpc>
              <a:spcBef>
                <a:spcPts val="0"/>
              </a:spcBef>
              <a:spcAft>
                <a:spcPts val="0"/>
              </a:spcAft>
              <a:buClrTx/>
              <a:buSzTx/>
              <a:buFont typeface="Arial"/>
              <a:buNone/>
              <a:tabLst/>
            </a:pPr>
            <a:r>
              <a:rPr lang="en-US" sz="1800" b="1" dirty="0">
                <a:latin typeface="+mn-lt"/>
                <a:ea typeface="+mn-ea"/>
              </a:rPr>
              <a:t>Or follow this link:</a:t>
            </a:r>
          </a:p>
          <a:p>
            <a:pPr marL="0" marR="0" indent="0" algn="l" defTabSz="457200" rtl="0" eaLnBrk="1" fontAlgn="auto" latinLnBrk="0" hangingPunct="1">
              <a:lnSpc>
                <a:spcPct val="100000"/>
              </a:lnSpc>
              <a:spcBef>
                <a:spcPts val="0"/>
              </a:spcBef>
              <a:spcAft>
                <a:spcPts val="0"/>
              </a:spcAft>
              <a:buClrTx/>
              <a:buSzTx/>
              <a:buFont typeface="Arial"/>
              <a:buNone/>
              <a:tabLst/>
            </a:pPr>
            <a:endParaRPr kumimoji="0" lang="en-US" sz="1800" b="1" i="0" u="none" strike="noStrike" kern="1200" cap="none" spc="0" normalizeH="0" baseline="0" noProof="0" dirty="0">
              <a:ln>
                <a:noFill/>
              </a:ln>
              <a:solidFill>
                <a:schemeClr val="tx1"/>
              </a:solidFill>
              <a:effectLst/>
              <a:uLnTx/>
              <a:uFillTx/>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 typeface="Arial"/>
              <a:buNone/>
              <a:tabLst/>
            </a:pPr>
            <a:r>
              <a:rPr kumimoji="0" lang="en-GB" sz="1800" b="1" i="0" u="none" strike="noStrike" kern="1200" cap="none" spc="0" normalizeH="0" baseline="0" noProof="0" dirty="0">
                <a:ln>
                  <a:noFill/>
                </a:ln>
                <a:solidFill>
                  <a:schemeClr val="tx1"/>
                </a:solidFill>
                <a:effectLst/>
                <a:uLnTx/>
                <a:uFillTx/>
                <a:latin typeface="+mn-lt"/>
                <a:ea typeface="+mn-ea"/>
                <a:cs typeface="+mn-cs"/>
                <a:hlinkClick r:id="rId3"/>
              </a:rPr>
              <a:t>https://pocf.typeform.com/training2</a:t>
            </a:r>
            <a:endParaRPr kumimoji="0" lang="en-GB" sz="1800" b="1" i="0" u="none" strike="noStrike" kern="1200" cap="none" spc="0" normalizeH="0" baseline="0" noProof="0" dirty="0">
              <a:ln>
                <a:noFill/>
              </a:ln>
              <a:solidFill>
                <a:schemeClr val="tx1"/>
              </a:solidFill>
              <a:effectLst/>
              <a:uLnTx/>
              <a:uFillTx/>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 typeface="Arial"/>
              <a:buNone/>
              <a:tabLst/>
            </a:pPr>
            <a:endParaRPr kumimoji="0" lang="en-GB" sz="1800" b="1" i="0" u="none" strike="noStrike" kern="1200" cap="none" spc="0" normalizeH="0" baseline="0" noProof="0" dirty="0">
              <a:ln>
                <a:noFill/>
              </a:ln>
              <a:solidFill>
                <a:schemeClr val="tx1"/>
              </a:solidFill>
              <a:effectLst/>
              <a:uLnTx/>
              <a:uFillTx/>
              <a:latin typeface="+mn-lt"/>
              <a:ea typeface="+mn-ea"/>
              <a:cs typeface="+mn-cs"/>
            </a:endParaRPr>
          </a:p>
        </p:txBody>
      </p:sp>
      <p:pic>
        <p:nvPicPr>
          <p:cNvPr id="3" name="Picture 2">
            <a:extLst>
              <a:ext uri="{FF2B5EF4-FFF2-40B4-BE49-F238E27FC236}">
                <a16:creationId xmlns:a16="http://schemas.microsoft.com/office/drawing/2014/main" id="{C41D4C42-AB96-C1E6-AF6D-02AEF1481918}"/>
              </a:ext>
            </a:extLst>
          </p:cNvPr>
          <p:cNvPicPr>
            <a:picLocks noChangeAspect="1"/>
          </p:cNvPicPr>
          <p:nvPr/>
        </p:nvPicPr>
        <p:blipFill>
          <a:blip r:embed="rId4"/>
          <a:stretch>
            <a:fillRect/>
          </a:stretch>
        </p:blipFill>
        <p:spPr>
          <a:xfrm>
            <a:off x="611560" y="1300394"/>
            <a:ext cx="2571750" cy="2571750"/>
          </a:xfrm>
          <a:prstGeom prst="rect">
            <a:avLst/>
          </a:prstGeom>
        </p:spPr>
      </p:pic>
    </p:spTree>
    <p:extLst>
      <p:ext uri="{BB962C8B-B14F-4D97-AF65-F5344CB8AC3E}">
        <p14:creationId xmlns:p14="http://schemas.microsoft.com/office/powerpoint/2010/main" val="3495687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Placeholder 2">
            <a:extLst>
              <a:ext uri="{FF2B5EF4-FFF2-40B4-BE49-F238E27FC236}">
                <a16:creationId xmlns:a16="http://schemas.microsoft.com/office/drawing/2014/main" id="{BB72867A-9593-4510-B8FA-987EEDE5F700}"/>
              </a:ext>
            </a:extLst>
          </p:cNvPr>
          <p:cNvSpPr>
            <a:spLocks noGrp="1"/>
          </p:cNvSpPr>
          <p:nvPr>
            <p:ph type="body" sz="quarter" idx="11"/>
          </p:nvPr>
        </p:nvSpPr>
        <p:spPr/>
        <p:txBody>
          <a:bodyPr/>
          <a:lstStyle/>
          <a:p>
            <a:pPr>
              <a:spcBef>
                <a:spcPct val="0"/>
              </a:spcBef>
            </a:pPr>
            <a:r>
              <a:rPr lang="en-GB" altLang="en-US" dirty="0">
                <a:latin typeface="Arial" panose="020B0604020202020204" pitchFamily="34" charset="0"/>
              </a:rPr>
              <a:t>Welcome back to Schwartz Rounds Facilitator Training – Day 2</a:t>
            </a:r>
            <a:br>
              <a:rPr lang="en-GB" altLang="en-US" dirty="0">
                <a:latin typeface="Arial" panose="020B0604020202020204" pitchFamily="34" charset="0"/>
              </a:rPr>
            </a:br>
            <a:endParaRPr lang="en-GB" altLang="en-US" dirty="0">
              <a:latin typeface="Arial" panose="020B0604020202020204" pitchFamily="34" charset="0"/>
            </a:endParaRPr>
          </a:p>
        </p:txBody>
      </p:sp>
      <p:sp>
        <p:nvSpPr>
          <p:cNvPr id="18435" name="Text Placeholder 3">
            <a:extLst>
              <a:ext uri="{FF2B5EF4-FFF2-40B4-BE49-F238E27FC236}">
                <a16:creationId xmlns:a16="http://schemas.microsoft.com/office/drawing/2014/main" id="{32FDE01E-7A98-440F-A3D5-DA2762C6AB2A}"/>
              </a:ext>
            </a:extLst>
          </p:cNvPr>
          <p:cNvSpPr>
            <a:spLocks noGrp="1"/>
          </p:cNvSpPr>
          <p:nvPr>
            <p:ph type="body" sz="quarter" idx="12"/>
          </p:nvPr>
        </p:nvSpPr>
        <p:spPr>
          <a:xfrm>
            <a:off x="355600" y="3317875"/>
            <a:ext cx="4089400" cy="371475"/>
          </a:xfrm>
        </p:spPr>
        <p:txBody>
          <a:bodyPr/>
          <a:lstStyle/>
          <a:p>
            <a:endParaRPr lang="en-GB" altLang="en-US" dirty="0">
              <a:latin typeface="Arial" panose="020B0604020202020204" pitchFamily="34" charset="0"/>
            </a:endParaRPr>
          </a:p>
        </p:txBody>
      </p:sp>
      <p:sp>
        <p:nvSpPr>
          <p:cNvPr id="5" name="Text Placeholder 3">
            <a:extLst>
              <a:ext uri="{FF2B5EF4-FFF2-40B4-BE49-F238E27FC236}">
                <a16:creationId xmlns:a16="http://schemas.microsoft.com/office/drawing/2014/main" id="{D003BC95-0F71-4EDC-9F64-7D6793E722F8}"/>
              </a:ext>
            </a:extLst>
          </p:cNvPr>
          <p:cNvSpPr txBox="1">
            <a:spLocks/>
          </p:cNvSpPr>
          <p:nvPr/>
        </p:nvSpPr>
        <p:spPr bwMode="auto">
          <a:xfrm>
            <a:off x="314324" y="4095750"/>
            <a:ext cx="8515351"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l" defTabSz="457200" rtl="0" eaLnBrk="0" fontAlgn="base" hangingPunct="0">
              <a:spcBef>
                <a:spcPct val="0"/>
              </a:spcBef>
              <a:spcAft>
                <a:spcPts val="800"/>
              </a:spcAft>
              <a:buClr>
                <a:srgbClr val="458EA3"/>
              </a:buClr>
              <a:buSzPct val="100000"/>
              <a:buFont typeface="Arial" panose="020B0604020202020204" pitchFamily="34" charset="0"/>
              <a:buNone/>
              <a:defRPr sz="1800" kern="1200">
                <a:solidFill>
                  <a:schemeClr val="accent1"/>
                </a:solidFill>
                <a:latin typeface="Arial"/>
                <a:ea typeface="ヒラギノ角ゴ Pro W3" charset="-128"/>
                <a:cs typeface="Arial"/>
              </a:defRPr>
            </a:lvl1pPr>
            <a:lvl2pPr marL="361950" indent="-184150" algn="l" defTabSz="457200" rtl="0" eaLnBrk="0" fontAlgn="base" hangingPunct="0">
              <a:spcBef>
                <a:spcPct val="0"/>
              </a:spcBef>
              <a:spcAft>
                <a:spcPts val="800"/>
              </a:spcAft>
              <a:buClr>
                <a:srgbClr val="458EA3"/>
              </a:buClr>
              <a:buSzPct val="100000"/>
              <a:buFont typeface="Arial" panose="020B0604020202020204" pitchFamily="34" charset="0"/>
              <a:buChar char="•"/>
              <a:defRPr sz="2400" kern="1200">
                <a:solidFill>
                  <a:schemeClr val="tx1"/>
                </a:solidFill>
                <a:latin typeface="Arial"/>
                <a:ea typeface="ヒラギノ角ゴ Pro W3" charset="-128"/>
                <a:cs typeface="Arial"/>
              </a:defRPr>
            </a:lvl2pPr>
            <a:lvl3pPr marL="539750" indent="-177800" algn="l" defTabSz="457200" rtl="0" eaLnBrk="0" fontAlgn="base" hangingPunct="0">
              <a:spcBef>
                <a:spcPct val="0"/>
              </a:spcBef>
              <a:spcAft>
                <a:spcPts val="800"/>
              </a:spcAft>
              <a:buClr>
                <a:srgbClr val="458EA3"/>
              </a:buClr>
              <a:buSzPct val="100000"/>
              <a:buFont typeface="Arial" panose="020B0604020202020204" pitchFamily="34" charset="0"/>
              <a:buChar char="•"/>
              <a:defRPr sz="2100" kern="1200">
                <a:solidFill>
                  <a:schemeClr val="tx1"/>
                </a:solidFill>
                <a:latin typeface="Arial"/>
                <a:ea typeface="ヒラギノ角ゴ Pro W3" charset="-128"/>
                <a:cs typeface="Arial"/>
              </a:defRPr>
            </a:lvl3pPr>
            <a:lvl4pPr marL="717550" indent="-177800" algn="l" defTabSz="457200" rtl="0" eaLnBrk="0" fontAlgn="base" hangingPunct="0">
              <a:spcBef>
                <a:spcPct val="0"/>
              </a:spcBef>
              <a:spcAft>
                <a:spcPts val="800"/>
              </a:spcAft>
              <a:buClr>
                <a:srgbClr val="458EA3"/>
              </a:buClr>
              <a:buSzPct val="100000"/>
              <a:buFont typeface="Arial" panose="020B0604020202020204" pitchFamily="34" charset="0"/>
              <a:buChar char="•"/>
              <a:defRPr sz="2000" kern="1200">
                <a:solidFill>
                  <a:schemeClr val="tx1"/>
                </a:solidFill>
                <a:latin typeface="Arial"/>
                <a:ea typeface="ヒラギノ角ゴ Pro W3" charset="-128"/>
                <a:cs typeface="Arial"/>
              </a:defRPr>
            </a:lvl4pPr>
            <a:lvl5pPr marL="893763" indent="-176213" algn="l" defTabSz="457200" rtl="0" eaLnBrk="0" fontAlgn="base" hangingPunct="0">
              <a:spcBef>
                <a:spcPct val="0"/>
              </a:spcBef>
              <a:spcAft>
                <a:spcPts val="800"/>
              </a:spcAft>
              <a:buClr>
                <a:srgbClr val="458EA3"/>
              </a:buClr>
              <a:buSzPct val="100000"/>
              <a:buFont typeface="Arial" panose="020B0604020202020204" pitchFamily="34" charset="0"/>
              <a:buChar char="•"/>
              <a:defRPr sz="1500" kern="1200">
                <a:solidFill>
                  <a:schemeClr val="tx1"/>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dirty="0">
                <a:latin typeface="Arial" panose="020B0604020202020204" pitchFamily="34" charset="0"/>
              </a:rPr>
              <a:t>@PointofCareFdn  #SchwartzRounds</a:t>
            </a:r>
          </a:p>
          <a:p>
            <a:endParaRPr lang="en-GB" altLang="en-US"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Placeholder 6">
            <a:extLst>
              <a:ext uri="{FF2B5EF4-FFF2-40B4-BE49-F238E27FC236}">
                <a16:creationId xmlns:a16="http://schemas.microsoft.com/office/drawing/2014/main" id="{F37DDEE3-7253-4FAE-A003-BF92DDF84D42}"/>
              </a:ext>
            </a:extLst>
          </p:cNvPr>
          <p:cNvSpPr>
            <a:spLocks noGrp="1"/>
          </p:cNvSpPr>
          <p:nvPr>
            <p:ph type="body" sz="quarter" idx="11"/>
          </p:nvPr>
        </p:nvSpPr>
        <p:spPr>
          <a:xfrm>
            <a:off x="355600" y="1828800"/>
            <a:ext cx="8474075" cy="1231900"/>
          </a:xfrm>
        </p:spPr>
        <p:txBody>
          <a:bodyPr/>
          <a:lstStyle/>
          <a:p>
            <a:pPr>
              <a:spcBef>
                <a:spcPct val="0"/>
              </a:spcBef>
            </a:pPr>
            <a:r>
              <a:rPr lang="en-GB" altLang="en-US" dirty="0">
                <a:latin typeface="Arial" panose="020B0604020202020204" pitchFamily="34" charset="0"/>
              </a:rPr>
              <a:t>Thank you</a:t>
            </a:r>
          </a:p>
        </p:txBody>
      </p:sp>
      <p:sp>
        <p:nvSpPr>
          <p:cNvPr id="52227" name="Text Placeholder 7">
            <a:extLst>
              <a:ext uri="{FF2B5EF4-FFF2-40B4-BE49-F238E27FC236}">
                <a16:creationId xmlns:a16="http://schemas.microsoft.com/office/drawing/2014/main" id="{41ADDE3A-F55C-4F3B-8AF7-2D0168E43177}"/>
              </a:ext>
            </a:extLst>
          </p:cNvPr>
          <p:cNvSpPr>
            <a:spLocks noGrp="1"/>
          </p:cNvSpPr>
          <p:nvPr>
            <p:ph type="body" sz="quarter" idx="13"/>
          </p:nvPr>
        </p:nvSpPr>
        <p:spPr>
          <a:xfrm>
            <a:off x="3505200" y="3829050"/>
            <a:ext cx="5324475" cy="646113"/>
          </a:xfrm>
        </p:spPr>
        <p:txBody>
          <a:bodyPr anchor="b"/>
          <a:lstStyle/>
          <a:p>
            <a:r>
              <a:rPr lang="en-GB" altLang="en-US" dirty="0">
                <a:latin typeface="Arial" panose="020B0604020202020204" pitchFamily="34" charset="0"/>
                <a:hlinkClick r:id="rId3"/>
              </a:rPr>
              <a:t>schwartz@pointofcarefoundation.org.uk</a:t>
            </a:r>
            <a:endParaRPr lang="en-GB" altLang="en-US" dirty="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timeline&#10;&#10;Description automatically generated">
            <a:extLst>
              <a:ext uri="{FF2B5EF4-FFF2-40B4-BE49-F238E27FC236}">
                <a16:creationId xmlns:a16="http://schemas.microsoft.com/office/drawing/2014/main" id="{A5CDB643-038D-DA69-CAA4-714FCB8B2F23}"/>
              </a:ext>
            </a:extLst>
          </p:cNvPr>
          <p:cNvPicPr>
            <a:picLocks noChangeAspect="1"/>
          </p:cNvPicPr>
          <p:nvPr/>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3626063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Text Placeholder 31">
            <a:extLst>
              <a:ext uri="{FF2B5EF4-FFF2-40B4-BE49-F238E27FC236}">
                <a16:creationId xmlns:a16="http://schemas.microsoft.com/office/drawing/2014/main" id="{8249DC76-6456-4B9E-BB8A-A04B8F30599D}"/>
              </a:ext>
            </a:extLst>
          </p:cNvPr>
          <p:cNvSpPr>
            <a:spLocks noGrp="1"/>
          </p:cNvSpPr>
          <p:nvPr>
            <p:ph type="body" sz="quarter" idx="19"/>
          </p:nvPr>
        </p:nvSpPr>
        <p:spPr>
          <a:xfrm>
            <a:off x="355600" y="4286250"/>
            <a:ext cx="8474075" cy="228600"/>
          </a:xfrm>
        </p:spPr>
        <p:txBody>
          <a:bodyPr/>
          <a:lstStyle/>
          <a:p>
            <a:endParaRPr lang="en-US" altLang="en-US">
              <a:solidFill>
                <a:srgbClr val="458EA3"/>
              </a:solidFill>
              <a:latin typeface="Arial" panose="020B0604020202020204" pitchFamily="34" charset="0"/>
            </a:endParaRPr>
          </a:p>
        </p:txBody>
      </p:sp>
      <p:sp>
        <p:nvSpPr>
          <p:cNvPr id="24580" name="Title 13">
            <a:extLst>
              <a:ext uri="{FF2B5EF4-FFF2-40B4-BE49-F238E27FC236}">
                <a16:creationId xmlns:a16="http://schemas.microsoft.com/office/drawing/2014/main" id="{1540AA7E-5BEB-4287-9D40-51CBA792661E}"/>
              </a:ext>
            </a:extLst>
          </p:cNvPr>
          <p:cNvSpPr>
            <a:spLocks noGrp="1"/>
          </p:cNvSpPr>
          <p:nvPr>
            <p:ph type="title"/>
          </p:nvPr>
        </p:nvSpPr>
        <p:spPr>
          <a:xfrm>
            <a:off x="355600" y="206375"/>
            <a:ext cx="7950200" cy="857250"/>
          </a:xfrm>
        </p:spPr>
        <p:txBody>
          <a:bodyPr/>
          <a:lstStyle/>
          <a:p>
            <a:r>
              <a:rPr lang="en-GB" altLang="en-US" dirty="0">
                <a:latin typeface="Arial" panose="020B0604020202020204" pitchFamily="34" charset="0"/>
              </a:rPr>
              <a:t>Aims</a:t>
            </a:r>
          </a:p>
        </p:txBody>
      </p:sp>
      <p:sp>
        <p:nvSpPr>
          <p:cNvPr id="24581" name="Slide Number Placeholder 55">
            <a:extLst>
              <a:ext uri="{FF2B5EF4-FFF2-40B4-BE49-F238E27FC236}">
                <a16:creationId xmlns:a16="http://schemas.microsoft.com/office/drawing/2014/main" id="{C574B37E-0604-42A6-A05F-CB7B9D0389D1}"/>
              </a:ext>
            </a:extLst>
          </p:cNvPr>
          <p:cNvSpPr>
            <a:spLocks noGrp="1"/>
          </p:cNvSpPr>
          <p:nvPr>
            <p:ph type="sldNum" sz="quarter" idx="2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charset="-128"/>
              </a:defRPr>
            </a:lvl1pPr>
            <a:lvl2pPr marL="37931725" indent="-37474525" eaLnBrk="0" hangingPunct="0">
              <a:defRPr sz="2400">
                <a:solidFill>
                  <a:schemeClr val="tx1"/>
                </a:solidFill>
                <a:latin typeface="Arial" panose="020B0604020202020204" pitchFamily="34" charset="0"/>
                <a:ea typeface="ヒラギノ角ゴ Pro W3" charset="-128"/>
              </a:defRPr>
            </a:lvl2pPr>
            <a:lvl3pPr eaLnBrk="0" hangingPunct="0">
              <a:defRPr sz="2400">
                <a:solidFill>
                  <a:schemeClr val="tx1"/>
                </a:solidFill>
                <a:latin typeface="Arial" panose="020B0604020202020204" pitchFamily="34" charset="0"/>
                <a:ea typeface="ヒラギノ角ゴ Pro W3" charset="-128"/>
              </a:defRPr>
            </a:lvl3pPr>
            <a:lvl4pPr eaLnBrk="0" hangingPunct="0">
              <a:defRPr sz="2400">
                <a:solidFill>
                  <a:schemeClr val="tx1"/>
                </a:solidFill>
                <a:latin typeface="Arial" panose="020B0604020202020204" pitchFamily="34" charset="0"/>
                <a:ea typeface="ヒラギノ角ゴ Pro W3" charset="-128"/>
              </a:defRPr>
            </a:lvl4pPr>
            <a:lvl5pPr eaLnBrk="0" hangingPunct="0">
              <a:defRPr sz="24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eaLnBrk="1" hangingPunct="1"/>
            <a:fld id="{31E60D5F-9E6D-46B6-9174-E1FC7DB88A65}" type="slidenum">
              <a:rPr lang="en-GB" altLang="en-US">
                <a:solidFill>
                  <a:srgbClr val="A3A3A3"/>
                </a:solidFill>
              </a:rPr>
              <a:pPr eaLnBrk="1" hangingPunct="1"/>
              <a:t>4</a:t>
            </a:fld>
            <a:endParaRPr lang="en-GB" altLang="en-US">
              <a:solidFill>
                <a:srgbClr val="A3A3A3"/>
              </a:solidFill>
            </a:endParaRPr>
          </a:p>
        </p:txBody>
      </p:sp>
      <p:sp>
        <p:nvSpPr>
          <p:cNvPr id="10" name="TextBox 9">
            <a:extLst>
              <a:ext uri="{FF2B5EF4-FFF2-40B4-BE49-F238E27FC236}">
                <a16:creationId xmlns:a16="http://schemas.microsoft.com/office/drawing/2014/main" id="{C2D36235-A455-4DC1-8FC9-D5F7E3112446}"/>
              </a:ext>
            </a:extLst>
          </p:cNvPr>
          <p:cNvSpPr txBox="1"/>
          <p:nvPr/>
        </p:nvSpPr>
        <p:spPr>
          <a:xfrm>
            <a:off x="395288" y="519113"/>
            <a:ext cx="3240087" cy="593725"/>
          </a:xfrm>
          <a:prstGeom prst="rect">
            <a:avLst/>
          </a:prstGeom>
        </p:spPr>
        <p:txBody>
          <a:bodyPr lIns="0" tIns="0" rIns="0" bIns="0">
            <a:normAutofit/>
          </a:bodyPr>
          <a:lstStyle>
            <a:lvl1pPr eaLnBrk="0" hangingPunct="0">
              <a:defRPr sz="2400">
                <a:solidFill>
                  <a:schemeClr val="tx1"/>
                </a:solidFill>
                <a:latin typeface="Arial" panose="020B0604020202020204" pitchFamily="34" charset="0"/>
                <a:ea typeface="ヒラギノ角ゴ Pro W3" charset="-128"/>
              </a:defRPr>
            </a:lvl1pPr>
            <a:lvl2pPr marL="37931725" indent="-37474525" eaLnBrk="0" hangingPunct="0">
              <a:defRPr sz="2400">
                <a:solidFill>
                  <a:schemeClr val="tx1"/>
                </a:solidFill>
                <a:latin typeface="Arial" panose="020B0604020202020204" pitchFamily="34" charset="0"/>
                <a:ea typeface="ヒラギノ角ゴ Pro W3" charset="-128"/>
              </a:defRPr>
            </a:lvl2pPr>
            <a:lvl3pPr eaLnBrk="0" hangingPunct="0">
              <a:defRPr sz="2400">
                <a:solidFill>
                  <a:schemeClr val="tx1"/>
                </a:solidFill>
                <a:latin typeface="Arial" panose="020B0604020202020204" pitchFamily="34" charset="0"/>
                <a:ea typeface="ヒラギノ角ゴ Pro W3" charset="-128"/>
              </a:defRPr>
            </a:lvl3pPr>
            <a:lvl4pPr eaLnBrk="0" hangingPunct="0">
              <a:defRPr sz="2400">
                <a:solidFill>
                  <a:schemeClr val="tx1"/>
                </a:solidFill>
                <a:latin typeface="Arial" panose="020B0604020202020204" pitchFamily="34" charset="0"/>
                <a:ea typeface="ヒラギノ角ゴ Pro W3" charset="-128"/>
              </a:defRPr>
            </a:lvl4pPr>
            <a:lvl5pPr eaLnBrk="0" hangingPunct="0">
              <a:defRPr sz="24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eaLnBrk="1" hangingPunct="1">
              <a:buFont typeface="Arial" panose="020B0604020202020204" pitchFamily="34" charset="0"/>
              <a:buNone/>
            </a:pPr>
            <a:endParaRPr lang="en-US" altLang="en-US" sz="2000" b="1">
              <a:solidFill>
                <a:srgbClr val="454544"/>
              </a:solidFill>
            </a:endParaRPr>
          </a:p>
        </p:txBody>
      </p:sp>
      <p:sp>
        <p:nvSpPr>
          <p:cNvPr id="2" name="Content Placeholder 1">
            <a:extLst>
              <a:ext uri="{FF2B5EF4-FFF2-40B4-BE49-F238E27FC236}">
                <a16:creationId xmlns:a16="http://schemas.microsoft.com/office/drawing/2014/main" id="{607AA311-A506-DED7-1ADE-7C2034C38A2D}"/>
              </a:ext>
            </a:extLst>
          </p:cNvPr>
          <p:cNvSpPr>
            <a:spLocks noGrp="1"/>
          </p:cNvSpPr>
          <p:nvPr>
            <p:ph idx="16"/>
          </p:nvPr>
        </p:nvSpPr>
        <p:spPr>
          <a:xfrm>
            <a:off x="355601" y="815974"/>
            <a:ext cx="8474074" cy="3470275"/>
          </a:xfrm>
        </p:spPr>
        <p:txBody>
          <a:bodyPr>
            <a:normAutofit fontScale="92500"/>
          </a:bodyPr>
          <a:lstStyle/>
          <a:p>
            <a:pPr marL="285750" indent="-285750">
              <a:buFontTx/>
              <a:buChar char="-"/>
            </a:pPr>
            <a:r>
              <a:rPr lang="en-GB" sz="1800" dirty="0"/>
              <a:t>To feel more confident with understanding and holding the Schwartz Rounds model</a:t>
            </a:r>
          </a:p>
          <a:p>
            <a:pPr marL="285750" indent="-285750">
              <a:buFontTx/>
              <a:buChar char="-"/>
            </a:pPr>
            <a:r>
              <a:rPr lang="en-GB" sz="1800" dirty="0"/>
              <a:t>To reflect on experiences so far</a:t>
            </a:r>
          </a:p>
          <a:p>
            <a:pPr marL="285750" indent="-285750">
              <a:buFontTx/>
              <a:buChar char="-"/>
            </a:pPr>
            <a:r>
              <a:rPr lang="en-GB" sz="1800" dirty="0"/>
              <a:t>To have a chance to troubleshoot challenges</a:t>
            </a:r>
          </a:p>
          <a:p>
            <a:pPr marL="285750" indent="-285750">
              <a:buFontTx/>
              <a:buChar char="-"/>
            </a:pPr>
            <a:r>
              <a:rPr lang="en-GB" sz="1800" dirty="0"/>
              <a:t>To have the space to practice and deepen facilitation skills</a:t>
            </a:r>
          </a:p>
          <a:p>
            <a:pPr marL="285750" indent="-285750">
              <a:buFontTx/>
              <a:buChar char="-"/>
            </a:pPr>
            <a:r>
              <a:rPr lang="en-GB" sz="1800" dirty="0"/>
              <a:t>To explore and reflect on the positioning and the journey of Rounds in your organisation</a:t>
            </a:r>
          </a:p>
          <a:p>
            <a:pPr marL="285750" indent="-285750">
              <a:buFontTx/>
              <a:buChar char="-"/>
            </a:pPr>
            <a:r>
              <a:rPr lang="en-GB" sz="1800" dirty="0"/>
              <a:t>To build confidence in making the case for Rounds and building momentum in your organisation</a:t>
            </a:r>
          </a:p>
          <a:p>
            <a:pPr marL="285750" indent="-285750">
              <a:buFontTx/>
              <a:buChar char="-"/>
            </a:pPr>
            <a:r>
              <a:rPr lang="en-GB" sz="1800" dirty="0"/>
              <a:t>To explore and interrogate some of the common myths around Rounds</a:t>
            </a:r>
          </a:p>
          <a:p>
            <a:pPr marL="285750" indent="-285750">
              <a:buFontTx/>
              <a:buChar char="-"/>
            </a:pPr>
            <a:r>
              <a:rPr lang="en-GB" sz="1800" dirty="0"/>
              <a:t>To (re)connect with the Schwartz Community </a:t>
            </a:r>
          </a:p>
          <a:p>
            <a:pPr marL="285750" indent="-285750">
              <a:buFontTx/>
              <a:buChar char="-"/>
            </a:pPr>
            <a:endParaRPr lang="en-GB" dirty="0"/>
          </a:p>
        </p:txBody>
      </p:sp>
      <p:sp>
        <p:nvSpPr>
          <p:cNvPr id="3" name="Footer Placeholder 3">
            <a:extLst>
              <a:ext uri="{FF2B5EF4-FFF2-40B4-BE49-F238E27FC236}">
                <a16:creationId xmlns:a16="http://schemas.microsoft.com/office/drawing/2014/main" id="{E048D618-31EC-2D6B-349F-43478559C360}"/>
              </a:ext>
            </a:extLst>
          </p:cNvPr>
          <p:cNvSpPr txBox="1">
            <a:spLocks/>
          </p:cNvSpPr>
          <p:nvPr/>
        </p:nvSpPr>
        <p:spPr>
          <a:xfrm>
            <a:off x="3276600" y="4688109"/>
            <a:ext cx="5705475" cy="244475"/>
          </a:xfrm>
          <a:prstGeom prst="rect">
            <a:avLst/>
          </a:prstGeom>
        </p:spPr>
        <p:txBody>
          <a:bodyPr/>
          <a:lstStyle>
            <a:defPPr>
              <a:defRPr lang="en-GB"/>
            </a:defPPr>
            <a:lvl1pPr algn="l" defTabSz="457200"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1pPr>
            <a:lvl2pPr marL="37931725" indent="-37474525" algn="l" defTabSz="457200"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2pPr>
            <a:lvl3pPr marL="914400" algn="l" defTabSz="457200"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3pPr>
            <a:lvl4pPr marL="1371600" algn="l" defTabSz="457200"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4pPr>
            <a:lvl5pPr marL="1828800" algn="l" defTabSz="457200" rtl="0" eaLnBrk="0" fontAlgn="base"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5pPr>
            <a:lvl6pPr marL="4572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6pPr>
            <a:lvl7pPr marL="9144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7pPr>
            <a:lvl8pPr marL="1371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8pPr>
            <a:lvl9pPr marL="18288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ヒラギノ角ゴ Pro W3" charset="-128"/>
                <a:cs typeface="+mn-cs"/>
              </a:defRPr>
            </a:lvl9pPr>
          </a:lstStyle>
          <a:p>
            <a:pPr algn="r" eaLnBrk="1" hangingPunct="1">
              <a:defRPr/>
            </a:pPr>
            <a:r>
              <a:rPr lang="en-GB" altLang="en-US" sz="1200" dirty="0">
                <a:solidFill>
                  <a:srgbClr val="454544"/>
                </a:solidFill>
              </a:rPr>
              <a:t>Schwartz Rounds Day 2 Facilitator Training Day</a:t>
            </a:r>
          </a:p>
          <a:p>
            <a:pPr algn="r" eaLnBrk="1" hangingPunct="1">
              <a:defRPr/>
            </a:pPr>
            <a:endParaRPr lang="en-GB" altLang="en-US" sz="1200" dirty="0">
              <a:solidFill>
                <a:srgbClr val="454544"/>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8">
            <a:extLst>
              <a:ext uri="{FF2B5EF4-FFF2-40B4-BE49-F238E27FC236}">
                <a16:creationId xmlns:a16="http://schemas.microsoft.com/office/drawing/2014/main" id="{78ED7148-8280-45FB-8679-6BC6C11DAA6C}"/>
              </a:ext>
            </a:extLst>
          </p:cNvPr>
          <p:cNvSpPr>
            <a:spLocks noGrp="1"/>
          </p:cNvSpPr>
          <p:nvPr>
            <p:ph type="body" sz="quarter" idx="12"/>
          </p:nvPr>
        </p:nvSpPr>
        <p:spPr>
          <a:xfrm>
            <a:off x="355600" y="1643063"/>
            <a:ext cx="8474075" cy="1403350"/>
          </a:xfrm>
          <a:ln/>
        </p:spPr>
        <p:txBody>
          <a:bodyPr/>
          <a:lstStyle/>
          <a:p>
            <a:pPr>
              <a:spcBef>
                <a:spcPct val="0"/>
              </a:spcBef>
            </a:pPr>
            <a:r>
              <a:rPr lang="en-GB" altLang="en-US" dirty="0">
                <a:latin typeface="Arial" panose="020B0604020202020204" pitchFamily="34" charset="0"/>
              </a:rPr>
              <a:t>Circle Exercise</a:t>
            </a:r>
          </a:p>
          <a:p>
            <a:pPr>
              <a:spcBef>
                <a:spcPct val="0"/>
              </a:spcBef>
            </a:pPr>
            <a:r>
              <a:rPr lang="en-GB" altLang="en-US" i="1" dirty="0">
                <a:latin typeface="Arial" panose="020B0604020202020204" pitchFamily="34" charset="0"/>
              </a:rPr>
              <a:t>Sparkling moments</a:t>
            </a:r>
          </a:p>
          <a:p>
            <a:pPr>
              <a:spcBef>
                <a:spcPct val="0"/>
              </a:spcBef>
            </a:pPr>
            <a:endParaRPr lang="en-GB" altLang="en-US" dirty="0">
              <a:latin typeface="Arial" panose="020B0604020202020204" pitchFamily="34" charset="0"/>
            </a:endParaRPr>
          </a:p>
        </p:txBody>
      </p:sp>
      <p:sp>
        <p:nvSpPr>
          <p:cNvPr id="22531" name="Slide Number Placeholder 1">
            <a:extLst>
              <a:ext uri="{FF2B5EF4-FFF2-40B4-BE49-F238E27FC236}">
                <a16:creationId xmlns:a16="http://schemas.microsoft.com/office/drawing/2014/main" id="{4FD8C361-F445-4A90-9660-0D16C7754FB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charset="-128"/>
              </a:defRPr>
            </a:lvl1pPr>
            <a:lvl2pPr marL="37931725" indent="-37474525" eaLnBrk="0" hangingPunct="0">
              <a:defRPr sz="2400">
                <a:solidFill>
                  <a:schemeClr val="tx1"/>
                </a:solidFill>
                <a:latin typeface="Arial" panose="020B0604020202020204" pitchFamily="34" charset="0"/>
                <a:ea typeface="ヒラギノ角ゴ Pro W3" charset="-128"/>
              </a:defRPr>
            </a:lvl2pPr>
            <a:lvl3pPr eaLnBrk="0" hangingPunct="0">
              <a:defRPr sz="2400">
                <a:solidFill>
                  <a:schemeClr val="tx1"/>
                </a:solidFill>
                <a:latin typeface="Arial" panose="020B0604020202020204" pitchFamily="34" charset="0"/>
                <a:ea typeface="ヒラギノ角ゴ Pro W3" charset="-128"/>
              </a:defRPr>
            </a:lvl3pPr>
            <a:lvl4pPr eaLnBrk="0" hangingPunct="0">
              <a:defRPr sz="2400">
                <a:solidFill>
                  <a:schemeClr val="tx1"/>
                </a:solidFill>
                <a:latin typeface="Arial" panose="020B0604020202020204" pitchFamily="34" charset="0"/>
                <a:ea typeface="ヒラギノ角ゴ Pro W3" charset="-128"/>
              </a:defRPr>
            </a:lvl4pPr>
            <a:lvl5pPr eaLnBrk="0" hangingPunct="0">
              <a:defRPr sz="24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D4A5FAA-A3E3-415B-A3BD-289A279C77C1}" type="slidenum">
              <a:rPr kumimoji="0" lang="en-GB" altLang="en-US" sz="2400" b="0" i="0" u="none" strike="noStrike" kern="1200" cap="none" spc="0" normalizeH="0" baseline="0" noProof="0">
                <a:ln>
                  <a:noFill/>
                </a:ln>
                <a:solidFill>
                  <a:srgbClr val="FFFFFF"/>
                </a:solidFill>
                <a:effectLst/>
                <a:uLnTx/>
                <a:uFillTx/>
                <a:latin typeface="Arial" panose="020B0604020202020204" pitchFamily="34" charset="0"/>
                <a:ea typeface="ヒラギノ角ゴ Pro W3"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GB" altLang="en-US" sz="2400" b="0" i="0" u="none" strike="noStrike" kern="1200" cap="none" spc="0" normalizeH="0" baseline="0" noProof="0">
              <a:ln>
                <a:noFill/>
              </a:ln>
              <a:solidFill>
                <a:srgbClr val="FFFFFF"/>
              </a:solidFill>
              <a:effectLst/>
              <a:uLnTx/>
              <a:uFillTx/>
              <a:latin typeface="Arial" panose="020B0604020202020204" pitchFamily="34" charset="0"/>
              <a:ea typeface="ヒラギノ角ゴ Pro W3" charset="-128"/>
              <a:cs typeface="+mn-cs"/>
            </a:endParaRPr>
          </a:p>
        </p:txBody>
      </p:sp>
      <p:sp>
        <p:nvSpPr>
          <p:cNvPr id="4" name="Footer Placeholder 3">
            <a:extLst>
              <a:ext uri="{FF2B5EF4-FFF2-40B4-BE49-F238E27FC236}">
                <a16:creationId xmlns:a16="http://schemas.microsoft.com/office/drawing/2014/main" id="{20A515B9-2C6B-4557-9918-63EA14C63E2E}"/>
              </a:ext>
            </a:extLst>
          </p:cNvPr>
          <p:cNvSpPr>
            <a:spLocks noGrp="1"/>
          </p:cNvSpPr>
          <p:nvPr>
            <p:ph type="ftr" sz="quarter" idx="14"/>
          </p:nvPr>
        </p:nvSpPr>
        <p:spPr/>
        <p:txBody>
          <a:bodyPr/>
          <a:lstStyle>
            <a:lvl1pPr eaLnBrk="0" hangingPunct="0">
              <a:defRPr sz="2400">
                <a:solidFill>
                  <a:schemeClr val="tx1"/>
                </a:solidFill>
                <a:latin typeface="Arial" panose="020B0604020202020204" pitchFamily="34" charset="0"/>
                <a:ea typeface="ヒラギノ角ゴ Pro W3" charset="-128"/>
              </a:defRPr>
            </a:lvl1pPr>
            <a:lvl2pPr marL="37931725" indent="-37474525" eaLnBrk="0" hangingPunct="0">
              <a:defRPr sz="2400">
                <a:solidFill>
                  <a:schemeClr val="tx1"/>
                </a:solidFill>
                <a:latin typeface="Arial" panose="020B0604020202020204" pitchFamily="34" charset="0"/>
                <a:ea typeface="ヒラギノ角ゴ Pro W3" charset="-128"/>
              </a:defRPr>
            </a:lvl2pPr>
            <a:lvl3pPr eaLnBrk="0" hangingPunct="0">
              <a:defRPr sz="2400">
                <a:solidFill>
                  <a:schemeClr val="tx1"/>
                </a:solidFill>
                <a:latin typeface="Arial" panose="020B0604020202020204" pitchFamily="34" charset="0"/>
                <a:ea typeface="ヒラギノ角ゴ Pro W3" charset="-128"/>
              </a:defRPr>
            </a:lvl3pPr>
            <a:lvl4pPr eaLnBrk="0" hangingPunct="0">
              <a:defRPr sz="2400">
                <a:solidFill>
                  <a:schemeClr val="tx1"/>
                </a:solidFill>
                <a:latin typeface="Arial" panose="020B0604020202020204" pitchFamily="34" charset="0"/>
                <a:ea typeface="ヒラギノ角ゴ Pro W3" charset="-128"/>
              </a:defRPr>
            </a:lvl4pPr>
            <a:lvl5pPr eaLnBrk="0" hangingPunct="0">
              <a:defRPr sz="24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r>
              <a:rPr kumimoji="0" lang="en-GB" altLang="en-US" sz="1200" b="0" i="0" u="none" strike="noStrike" kern="1200" cap="none" spc="0" normalizeH="0" baseline="0" noProof="0" dirty="0">
                <a:ln>
                  <a:noFill/>
                </a:ln>
                <a:solidFill>
                  <a:srgbClr val="454544"/>
                </a:solidFill>
                <a:effectLst/>
                <a:uLnTx/>
                <a:uFillTx/>
                <a:latin typeface="Arial" panose="020B0604020202020204" pitchFamily="34" charset="0"/>
                <a:ea typeface="ヒラギノ角ゴ Pro W3" charset="-128"/>
                <a:cs typeface="+mn-cs"/>
              </a:rPr>
              <a:t>Schwartz Rounds Day 2 Facilitator Training Day</a:t>
            </a:r>
          </a:p>
          <a:p>
            <a:pPr marL="0" marR="0" lvl="0" indent="0" algn="r" defTabSz="4572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dirty="0">
              <a:ln>
                <a:noFill/>
              </a:ln>
              <a:solidFill>
                <a:srgbClr val="454544"/>
              </a:solidFill>
              <a:effectLst/>
              <a:uLnTx/>
              <a:uFillTx/>
              <a:latin typeface="Arial" panose="020B0604020202020204" pitchFamily="34" charset="0"/>
              <a:ea typeface="ヒラギノ角ゴ Pro W3" charset="-128"/>
              <a:cs typeface="+mn-cs"/>
            </a:endParaRPr>
          </a:p>
        </p:txBody>
      </p:sp>
    </p:spTree>
    <p:extLst>
      <p:ext uri="{BB962C8B-B14F-4D97-AF65-F5344CB8AC3E}">
        <p14:creationId xmlns:p14="http://schemas.microsoft.com/office/powerpoint/2010/main" val="2153399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30C2671-6C0E-B312-D33F-33BB3FFB4FF0}"/>
              </a:ext>
            </a:extLst>
          </p:cNvPr>
          <p:cNvSpPr>
            <a:spLocks noGrp="1"/>
          </p:cNvSpPr>
          <p:nvPr>
            <p:ph type="body" sz="quarter" idx="12"/>
          </p:nvPr>
        </p:nvSpPr>
        <p:spPr/>
        <p:txBody>
          <a:bodyPr/>
          <a:lstStyle/>
          <a:p>
            <a:r>
              <a:rPr lang="en-GB" dirty="0"/>
              <a:t>Stories and themes</a:t>
            </a:r>
          </a:p>
          <a:p>
            <a:r>
              <a:rPr lang="en-GB" i="1" dirty="0"/>
              <a:t>Finding true tales of organisational life</a:t>
            </a:r>
          </a:p>
        </p:txBody>
      </p:sp>
      <p:sp>
        <p:nvSpPr>
          <p:cNvPr id="3" name="Slide Number Placeholder 2">
            <a:extLst>
              <a:ext uri="{FF2B5EF4-FFF2-40B4-BE49-F238E27FC236}">
                <a16:creationId xmlns:a16="http://schemas.microsoft.com/office/drawing/2014/main" id="{F9AD7D40-97CA-94BD-E596-359901542A8F}"/>
              </a:ext>
            </a:extLst>
          </p:cNvPr>
          <p:cNvSpPr>
            <a:spLocks noGrp="1"/>
          </p:cNvSpPr>
          <p:nvPr>
            <p:ph type="sldNum" sz="quarter" idx="13"/>
          </p:nvPr>
        </p:nvSpPr>
        <p:spPr/>
        <p:txBody>
          <a:bodyPr/>
          <a:lstStyle/>
          <a:p>
            <a:fld id="{36CFB705-BEBD-46B2-85A9-0B437EC5EB06}" type="slidenum">
              <a:rPr lang="en-GB" altLang="en-US" smtClean="0"/>
              <a:pPr/>
              <a:t>6</a:t>
            </a:fld>
            <a:endParaRPr lang="en-GB" altLang="en-US"/>
          </a:p>
        </p:txBody>
      </p:sp>
      <p:sp>
        <p:nvSpPr>
          <p:cNvPr id="4" name="Footer Placeholder 3">
            <a:extLst>
              <a:ext uri="{FF2B5EF4-FFF2-40B4-BE49-F238E27FC236}">
                <a16:creationId xmlns:a16="http://schemas.microsoft.com/office/drawing/2014/main" id="{935E52CE-5E43-7FB4-A8E5-65C4C24C942C}"/>
              </a:ext>
            </a:extLst>
          </p:cNvPr>
          <p:cNvSpPr>
            <a:spLocks noGrp="1"/>
          </p:cNvSpPr>
          <p:nvPr>
            <p:ph type="ftr" sz="quarter" idx="14"/>
          </p:nvPr>
        </p:nvSpPr>
        <p:spPr/>
        <p:txBody>
          <a:bodyPr/>
          <a:lstStyle/>
          <a:p>
            <a:endParaRPr lang="en-GB" altLang="en-US"/>
          </a:p>
        </p:txBody>
      </p:sp>
    </p:spTree>
    <p:extLst>
      <p:ext uri="{BB962C8B-B14F-4D97-AF65-F5344CB8AC3E}">
        <p14:creationId xmlns:p14="http://schemas.microsoft.com/office/powerpoint/2010/main" val="4071983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a:extLst>
              <a:ext uri="{FF2B5EF4-FFF2-40B4-BE49-F238E27FC236}">
                <a16:creationId xmlns:a16="http://schemas.microsoft.com/office/drawing/2014/main" id="{369C99C9-2EAD-CFEF-80F4-56B0D2D5759D}"/>
              </a:ext>
            </a:extLst>
          </p:cNvPr>
          <p:cNvPicPr>
            <a:picLocks noGrp="1" noChangeAspect="1"/>
          </p:cNvPicPr>
          <p:nvPr>
            <p:ph idx="13"/>
          </p:nvPr>
        </p:nvPicPr>
        <p:blipFill>
          <a:blip r:embed="rId3"/>
          <a:stretch>
            <a:fillRect/>
          </a:stretch>
        </p:blipFill>
        <p:spPr>
          <a:xfrm>
            <a:off x="596772" y="532654"/>
            <a:ext cx="2823100" cy="3698188"/>
          </a:xfrm>
          <a:prstGeom prst="rect">
            <a:avLst/>
          </a:prstGeom>
        </p:spPr>
      </p:pic>
      <p:sp>
        <p:nvSpPr>
          <p:cNvPr id="11" name="Title 10">
            <a:extLst>
              <a:ext uri="{FF2B5EF4-FFF2-40B4-BE49-F238E27FC236}">
                <a16:creationId xmlns:a16="http://schemas.microsoft.com/office/drawing/2014/main" id="{56173E8E-D42E-8C4A-4829-30F9E4BE35EA}"/>
              </a:ext>
            </a:extLst>
          </p:cNvPr>
          <p:cNvSpPr>
            <a:spLocks noGrp="1"/>
          </p:cNvSpPr>
          <p:nvPr>
            <p:ph type="title"/>
          </p:nvPr>
        </p:nvSpPr>
        <p:spPr>
          <a:xfrm>
            <a:off x="4139952" y="1487738"/>
            <a:ext cx="5213897" cy="1876547"/>
          </a:xfrm>
        </p:spPr>
        <p:txBody>
          <a:bodyPr>
            <a:normAutofit fontScale="90000"/>
          </a:bodyPr>
          <a:lstStyle/>
          <a:p>
            <a:r>
              <a:rPr lang="en-GB" dirty="0"/>
              <a:t>What have you noticed?</a:t>
            </a:r>
            <a:br>
              <a:rPr lang="en-GB" dirty="0"/>
            </a:br>
            <a:br>
              <a:rPr lang="en-GB" dirty="0"/>
            </a:br>
            <a:r>
              <a:rPr lang="en-GB" dirty="0"/>
              <a:t>What has been challenging?</a:t>
            </a:r>
            <a:br>
              <a:rPr lang="en-GB" dirty="0"/>
            </a:br>
            <a:br>
              <a:rPr lang="en-GB" dirty="0"/>
            </a:br>
            <a:r>
              <a:rPr lang="en-GB" dirty="0"/>
              <a:t>What has worked well?</a:t>
            </a:r>
            <a:br>
              <a:rPr lang="en-GB" dirty="0"/>
            </a:br>
            <a:endParaRPr lang="en-GB" dirty="0"/>
          </a:p>
        </p:txBody>
      </p:sp>
      <p:sp>
        <p:nvSpPr>
          <p:cNvPr id="3" name="Slide Number Placeholder 2">
            <a:extLst>
              <a:ext uri="{FF2B5EF4-FFF2-40B4-BE49-F238E27FC236}">
                <a16:creationId xmlns:a16="http://schemas.microsoft.com/office/drawing/2014/main" id="{9ABC5071-41C7-8493-249E-49F3FEAAF0FA}"/>
              </a:ext>
            </a:extLst>
          </p:cNvPr>
          <p:cNvSpPr>
            <a:spLocks noGrp="1"/>
          </p:cNvSpPr>
          <p:nvPr>
            <p:ph type="sldNum" sz="quarter" idx="14"/>
          </p:nvPr>
        </p:nvSpPr>
        <p:spPr/>
        <p:txBody>
          <a:bodyPr/>
          <a:lstStyle/>
          <a:p>
            <a:fld id="{36CFB705-BEBD-46B2-85A9-0B437EC5EB06}" type="slidenum">
              <a:rPr lang="en-GB" altLang="en-US" smtClean="0"/>
              <a:pPr/>
              <a:t>7</a:t>
            </a:fld>
            <a:endParaRPr lang="en-GB" altLang="en-US"/>
          </a:p>
        </p:txBody>
      </p:sp>
      <p:sp>
        <p:nvSpPr>
          <p:cNvPr id="4" name="Footer Placeholder 3">
            <a:extLst>
              <a:ext uri="{FF2B5EF4-FFF2-40B4-BE49-F238E27FC236}">
                <a16:creationId xmlns:a16="http://schemas.microsoft.com/office/drawing/2014/main" id="{8E0443EB-B60E-58C9-B341-A862BCCC6989}"/>
              </a:ext>
            </a:extLst>
          </p:cNvPr>
          <p:cNvSpPr>
            <a:spLocks noGrp="1"/>
          </p:cNvSpPr>
          <p:nvPr>
            <p:ph type="ftr" sz="quarter" idx="15"/>
          </p:nvPr>
        </p:nvSpPr>
        <p:spPr/>
        <p:txBody>
          <a:bodyPr/>
          <a:lstStyle/>
          <a:p>
            <a:endParaRPr lang="en-GB" altLang="en-US"/>
          </a:p>
        </p:txBody>
      </p:sp>
    </p:spTree>
    <p:extLst>
      <p:ext uri="{BB962C8B-B14F-4D97-AF65-F5344CB8AC3E}">
        <p14:creationId xmlns:p14="http://schemas.microsoft.com/office/powerpoint/2010/main" val="4096897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7F0EEA-9F91-A3DF-C849-319BD66D716E}"/>
              </a:ext>
            </a:extLst>
          </p:cNvPr>
          <p:cNvSpPr>
            <a:spLocks noGrp="1"/>
          </p:cNvSpPr>
          <p:nvPr>
            <p:ph type="title"/>
          </p:nvPr>
        </p:nvSpPr>
        <p:spPr>
          <a:xfrm>
            <a:off x="355600" y="131763"/>
            <a:ext cx="7950201" cy="857250"/>
          </a:xfrm>
        </p:spPr>
        <p:txBody>
          <a:bodyPr/>
          <a:lstStyle/>
          <a:p>
            <a:r>
              <a:rPr lang="en-GB" dirty="0"/>
              <a:t>Some top tips</a:t>
            </a:r>
          </a:p>
        </p:txBody>
      </p:sp>
      <p:sp>
        <p:nvSpPr>
          <p:cNvPr id="5" name="Slide Number Placeholder 4">
            <a:extLst>
              <a:ext uri="{FF2B5EF4-FFF2-40B4-BE49-F238E27FC236}">
                <a16:creationId xmlns:a16="http://schemas.microsoft.com/office/drawing/2014/main" id="{641D8D09-56DC-39DA-4FDE-94366F7F0473}"/>
              </a:ext>
            </a:extLst>
          </p:cNvPr>
          <p:cNvSpPr>
            <a:spLocks noGrp="1"/>
          </p:cNvSpPr>
          <p:nvPr>
            <p:ph type="sldNum" sz="quarter" idx="14"/>
          </p:nvPr>
        </p:nvSpPr>
        <p:spPr/>
        <p:txBody>
          <a:bodyPr/>
          <a:lstStyle/>
          <a:p>
            <a:fld id="{A25BA912-9E2C-4E3E-91F0-487F86017502}" type="slidenum">
              <a:rPr lang="en-GB" altLang="en-US" smtClean="0"/>
              <a:pPr/>
              <a:t>8</a:t>
            </a:fld>
            <a:endParaRPr lang="en-GB" altLang="en-US"/>
          </a:p>
        </p:txBody>
      </p:sp>
      <p:sp>
        <p:nvSpPr>
          <p:cNvPr id="6" name="Footer Placeholder 5">
            <a:extLst>
              <a:ext uri="{FF2B5EF4-FFF2-40B4-BE49-F238E27FC236}">
                <a16:creationId xmlns:a16="http://schemas.microsoft.com/office/drawing/2014/main" id="{2FD509C4-2B31-F66F-E80A-A6E20F0BE3AD}"/>
              </a:ext>
            </a:extLst>
          </p:cNvPr>
          <p:cNvSpPr>
            <a:spLocks noGrp="1"/>
          </p:cNvSpPr>
          <p:nvPr>
            <p:ph type="ftr" sz="quarter" idx="15"/>
          </p:nvPr>
        </p:nvSpPr>
        <p:spPr/>
        <p:txBody>
          <a:bodyPr/>
          <a:lstStyle/>
          <a:p>
            <a:endParaRPr lang="en-GB" altLang="en-US"/>
          </a:p>
        </p:txBody>
      </p:sp>
      <p:sp>
        <p:nvSpPr>
          <p:cNvPr id="3" name="Rectangle 1">
            <a:extLst>
              <a:ext uri="{FF2B5EF4-FFF2-40B4-BE49-F238E27FC236}">
                <a16:creationId xmlns:a16="http://schemas.microsoft.com/office/drawing/2014/main" id="{F6C174F8-C593-7C4B-AAD7-10BA06913291}"/>
              </a:ext>
            </a:extLst>
          </p:cNvPr>
          <p:cNvSpPr txBox="1">
            <a:spLocks noChangeArrowheads="1"/>
          </p:cNvSpPr>
          <p:nvPr/>
        </p:nvSpPr>
        <p:spPr bwMode="auto">
          <a:xfrm>
            <a:off x="355600" y="604252"/>
            <a:ext cx="7559465"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144000" indent="-144000" algn="l" defTabSz="457200" rtl="0" eaLnBrk="0" fontAlgn="base" hangingPunct="0">
              <a:spcBef>
                <a:spcPts val="0"/>
              </a:spcBef>
              <a:spcAft>
                <a:spcPts val="800"/>
              </a:spcAft>
              <a:buClr>
                <a:srgbClr val="C9D4DA"/>
              </a:buClr>
              <a:buSzPct val="100000"/>
              <a:buFont typeface="Wingdings" charset="2"/>
              <a:buNone/>
              <a:defRPr sz="1600" kern="1200" baseline="0">
                <a:solidFill>
                  <a:schemeClr val="tx1"/>
                </a:solidFill>
                <a:latin typeface="Arial" panose="020B0604020202020204" pitchFamily="34" charset="0"/>
                <a:ea typeface="ヒラギノ角ゴ Pro W3" charset="-128"/>
                <a:cs typeface="Arial"/>
              </a:defRPr>
            </a:lvl1pPr>
            <a:lvl2pPr marL="177800" indent="-177800" algn="l" defTabSz="457200" rtl="0" eaLnBrk="0" fontAlgn="base" hangingPunct="0">
              <a:spcBef>
                <a:spcPts val="0"/>
              </a:spcBef>
              <a:spcAft>
                <a:spcPts val="800"/>
              </a:spcAft>
              <a:buClr>
                <a:schemeClr val="accent6"/>
              </a:buClr>
              <a:buSzPct val="100000"/>
              <a:buFont typeface="Arial"/>
              <a:buChar char="•"/>
              <a:defRPr sz="1600" kern="1200">
                <a:solidFill>
                  <a:schemeClr val="tx1"/>
                </a:solidFill>
                <a:latin typeface="Arial" panose="020B0604020202020204" pitchFamily="34" charset="0"/>
                <a:ea typeface="ヒラギノ角ゴ Pro W3" charset="-128"/>
                <a:cs typeface="Arial"/>
              </a:defRPr>
            </a:lvl2pPr>
            <a:lvl3pPr marL="0" indent="0" algn="l" defTabSz="457200" rtl="0" eaLnBrk="0" fontAlgn="base" hangingPunct="0">
              <a:spcBef>
                <a:spcPts val="0"/>
              </a:spcBef>
              <a:spcAft>
                <a:spcPts val="400"/>
              </a:spcAft>
              <a:buClr>
                <a:srgbClr val="C9D4DA"/>
              </a:buClr>
              <a:buSzPct val="100000"/>
              <a:buFont typeface="Wingdings" charset="2"/>
              <a:buChar char="§"/>
              <a:defRPr sz="1800" kern="1200">
                <a:solidFill>
                  <a:schemeClr val="tx1"/>
                </a:solidFill>
                <a:latin typeface="Arial" panose="020B0604020202020204" pitchFamily="34" charset="0"/>
                <a:ea typeface="ヒラギノ角ゴ Pro W3" charset="-128"/>
                <a:cs typeface="Arial"/>
              </a:defRPr>
            </a:lvl3pPr>
            <a:lvl4pPr marL="0" indent="0" algn="l" defTabSz="457200" rtl="0" eaLnBrk="0" fontAlgn="base" hangingPunct="0">
              <a:spcBef>
                <a:spcPts val="0"/>
              </a:spcBef>
              <a:spcAft>
                <a:spcPts val="400"/>
              </a:spcAft>
              <a:buClr>
                <a:srgbClr val="C9D4DA"/>
              </a:buClr>
              <a:buSzPct val="100000"/>
              <a:buFont typeface="Wingdings" charset="2"/>
              <a:buChar char="§"/>
              <a:defRPr sz="1800" kern="1200">
                <a:solidFill>
                  <a:schemeClr val="tx1"/>
                </a:solidFill>
                <a:latin typeface="Arial" panose="020B0604020202020204" pitchFamily="34" charset="0"/>
                <a:ea typeface="ヒラギノ角ゴ Pro W3" charset="-128"/>
                <a:cs typeface="Arial"/>
              </a:defRPr>
            </a:lvl4pPr>
            <a:lvl5pPr marL="0" indent="0" algn="l" defTabSz="457200" rtl="0" eaLnBrk="0" fontAlgn="base" hangingPunct="0">
              <a:spcBef>
                <a:spcPts val="0"/>
              </a:spcBef>
              <a:spcAft>
                <a:spcPts val="400"/>
              </a:spcAft>
              <a:buClr>
                <a:srgbClr val="C9D4DA"/>
              </a:buClr>
              <a:buSzPct val="100000"/>
              <a:buFont typeface="Wingdings" charset="2"/>
              <a:buChar char="§"/>
              <a:defRPr sz="1800" kern="1200">
                <a:solidFill>
                  <a:schemeClr val="tx1"/>
                </a:solidFill>
                <a:latin typeface="Arial" panose="020B0604020202020204" pitchFamily="34" charset="0"/>
                <a:ea typeface="ヒラギノ角ゴ Pro W3" charset="-128"/>
                <a:cs typeface="Arial"/>
              </a:defRPr>
            </a:lvl5pPr>
            <a:lvl6pPr marL="2514600" indent="-228600" algn="l" defTabSz="457200" rtl="0" eaLnBrk="0" fontAlgn="base" latinLnBrk="0" hangingPunct="0">
              <a:spcBef>
                <a:spcPct val="0"/>
              </a:spcBef>
              <a:spcAft>
                <a:spcPct val="0"/>
              </a:spcAft>
              <a:buFont typeface="Arial"/>
              <a:buChar char="•"/>
              <a:defRPr sz="2000"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buFont typeface="Arial"/>
              <a:buChar char="•"/>
              <a:defRPr sz="2000"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buFont typeface="Arial"/>
              <a:buChar char="•"/>
              <a:defRPr sz="2000"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buFont typeface="Arial"/>
              <a:buChar char="•"/>
              <a:defRPr sz="2000" kern="1200">
                <a:solidFill>
                  <a:schemeClr val="tx1"/>
                </a:solidFill>
                <a:latin typeface="Arial" panose="020B0604020202020204" pitchFamily="34" charset="0"/>
                <a:ea typeface="+mn-ea"/>
                <a:cs typeface="+mn-cs"/>
              </a:defRPr>
            </a:lvl9pPr>
          </a:lstStyle>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Remember to use your steering group (members need to understand rounds and feel confident to spread the word across the organization and listen out for stories)</a:t>
            </a:r>
            <a:endParaRPr lang="en-GB" altLang="en-US" sz="1400">
              <a:latin typeface="Arial"/>
            </a:endParaRP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Never underestimate the power of a simple story (doesn’t need to be majorly traumatic to have impact) </a:t>
            </a: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Do not under-estimate simplicity</a:t>
            </a: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Stories don’t have to be perfectly crafted narration</a:t>
            </a: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Try not to see story-tellers as “speaking up” (too much pressure?) but have faith that stories connect people</a:t>
            </a: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Tap the universal - look for the themes that connect not separate people </a:t>
            </a:r>
            <a:endParaRPr lang="en-GB" altLang="en-US" sz="1400">
              <a:latin typeface="Arial"/>
            </a:endParaRP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Consider planning 6 months ahead and allocating each month to a division/ steering group member to identify storytellers</a:t>
            </a:r>
            <a:endParaRPr lang="en-GB" altLang="en-US" sz="1400">
              <a:latin typeface="Arial"/>
            </a:endParaRP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Consider hidden roles within the organization eg the safeguarding team, porters, facilities and maintenance etc</a:t>
            </a:r>
            <a:endParaRPr lang="en-GB" altLang="en-US" sz="1400">
              <a:latin typeface="Arial"/>
            </a:endParaRP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Staff will underestimate the emotional impact of their work and the relevance of their story (may need reassurance etc). Often the ordinary is extra ordinary</a:t>
            </a:r>
            <a:endParaRPr lang="en-GB" altLang="en-US" sz="1400">
              <a:latin typeface="Arial"/>
            </a:endParaRP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Carefully consider any hidden agendas when themes/ stories are suggested</a:t>
            </a:r>
            <a:endParaRPr lang="en-GB" altLang="en-US" sz="1400">
              <a:latin typeface="Arial"/>
            </a:endParaRPr>
          </a:p>
          <a:p>
            <a:pPr marL="285750" indent="-285750" defTabSz="914400">
              <a:spcBef>
                <a:spcPct val="0"/>
              </a:spcBef>
              <a:spcAft>
                <a:spcPct val="0"/>
              </a:spcAft>
              <a:buClr>
                <a:schemeClr val="tx2"/>
              </a:buClr>
              <a:buSzTx/>
              <a:buFont typeface="Courier New" panose="02070309020205020404" pitchFamily="49" charset="0"/>
              <a:buChar char="o"/>
            </a:pPr>
            <a:r>
              <a:rPr lang="en-US" altLang="en-US" sz="1400">
                <a:latin typeface="Arial"/>
              </a:rPr>
              <a:t>Beware of hopes for containment/ help processing complex meanings of experience</a:t>
            </a:r>
            <a:endParaRPr lang="en-US" altLang="en-US" sz="1400" dirty="0">
              <a:latin typeface="Arial"/>
            </a:endParaRPr>
          </a:p>
        </p:txBody>
      </p:sp>
    </p:spTree>
    <p:extLst>
      <p:ext uri="{BB962C8B-B14F-4D97-AF65-F5344CB8AC3E}">
        <p14:creationId xmlns:p14="http://schemas.microsoft.com/office/powerpoint/2010/main" val="2749878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D7D7A4A-4B71-9C6B-23C3-343D798D5502}"/>
              </a:ext>
            </a:extLst>
          </p:cNvPr>
          <p:cNvSpPr>
            <a:spLocks noGrp="1"/>
          </p:cNvSpPr>
          <p:nvPr>
            <p:ph type="body" sz="quarter" idx="12"/>
          </p:nvPr>
        </p:nvSpPr>
        <p:spPr/>
        <p:txBody>
          <a:bodyPr/>
          <a:lstStyle/>
          <a:p>
            <a:r>
              <a:rPr lang="en-GB" dirty="0"/>
              <a:t>Break</a:t>
            </a:r>
          </a:p>
        </p:txBody>
      </p:sp>
      <p:sp>
        <p:nvSpPr>
          <p:cNvPr id="2" name="Footer Placeholder 3">
            <a:extLst>
              <a:ext uri="{FF2B5EF4-FFF2-40B4-BE49-F238E27FC236}">
                <a16:creationId xmlns:a16="http://schemas.microsoft.com/office/drawing/2014/main" id="{4545DAB4-D324-7366-0DF3-C68199DA7477}"/>
              </a:ext>
            </a:extLst>
          </p:cNvPr>
          <p:cNvSpPr>
            <a:spLocks noGrp="1"/>
          </p:cNvSpPr>
          <p:nvPr>
            <p:ph type="ftr" sz="quarter" idx="14"/>
          </p:nvPr>
        </p:nvSpPr>
        <p:spPr>
          <a:xfrm>
            <a:off x="3124200" y="4727575"/>
            <a:ext cx="5705475" cy="244475"/>
          </a:xfrm>
        </p:spPr>
        <p:txBody>
          <a:bodyPr/>
          <a:lstStyle>
            <a:lvl1pPr eaLnBrk="0" hangingPunct="0">
              <a:defRPr sz="2400">
                <a:solidFill>
                  <a:schemeClr val="tx1"/>
                </a:solidFill>
                <a:latin typeface="Arial" panose="020B0604020202020204" pitchFamily="34" charset="0"/>
                <a:ea typeface="ヒラギノ角ゴ Pro W3" charset="-128"/>
              </a:defRPr>
            </a:lvl1pPr>
            <a:lvl2pPr marL="37931725" indent="-37474525" eaLnBrk="0" hangingPunct="0">
              <a:defRPr sz="2400">
                <a:solidFill>
                  <a:schemeClr val="tx1"/>
                </a:solidFill>
                <a:latin typeface="Arial" panose="020B0604020202020204" pitchFamily="34" charset="0"/>
                <a:ea typeface="ヒラギノ角ゴ Pro W3" charset="-128"/>
              </a:defRPr>
            </a:lvl2pPr>
            <a:lvl3pPr eaLnBrk="0" hangingPunct="0">
              <a:defRPr sz="2400">
                <a:solidFill>
                  <a:schemeClr val="tx1"/>
                </a:solidFill>
                <a:latin typeface="Arial" panose="020B0604020202020204" pitchFamily="34" charset="0"/>
                <a:ea typeface="ヒラギノ角ゴ Pro W3" charset="-128"/>
              </a:defRPr>
            </a:lvl3pPr>
            <a:lvl4pPr eaLnBrk="0" hangingPunct="0">
              <a:defRPr sz="2400">
                <a:solidFill>
                  <a:schemeClr val="tx1"/>
                </a:solidFill>
                <a:latin typeface="Arial" panose="020B0604020202020204" pitchFamily="34" charset="0"/>
                <a:ea typeface="ヒラギノ角ゴ Pro W3" charset="-128"/>
              </a:defRPr>
            </a:lvl4pPr>
            <a:lvl5pPr eaLnBrk="0" hangingPunct="0">
              <a:defRPr sz="2400">
                <a:solidFill>
                  <a:schemeClr val="tx1"/>
                </a:solidFill>
                <a:latin typeface="Arial" panose="020B0604020202020204"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r>
              <a:rPr kumimoji="0" lang="en-GB" altLang="en-US" sz="1200" b="0" i="0" u="none" strike="noStrike" kern="1200" cap="none" spc="0" normalizeH="0" baseline="0" noProof="0" dirty="0">
                <a:ln>
                  <a:noFill/>
                </a:ln>
                <a:solidFill>
                  <a:srgbClr val="454544"/>
                </a:solidFill>
                <a:effectLst/>
                <a:uLnTx/>
                <a:uFillTx/>
                <a:latin typeface="Arial" panose="020B0604020202020204" pitchFamily="34" charset="0"/>
                <a:ea typeface="ヒラギノ角ゴ Pro W3" charset="-128"/>
                <a:cs typeface="+mn-cs"/>
              </a:rPr>
              <a:t>Schwartz Rounds Day 1 Facilitator Training Day</a:t>
            </a:r>
          </a:p>
          <a:p>
            <a:pPr marL="0" marR="0" lvl="0" indent="0" algn="r" defTabSz="4572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dirty="0">
              <a:ln>
                <a:noFill/>
              </a:ln>
              <a:solidFill>
                <a:srgbClr val="454544"/>
              </a:solidFill>
              <a:effectLst/>
              <a:uLnTx/>
              <a:uFillTx/>
              <a:latin typeface="Arial" panose="020B0604020202020204" pitchFamily="34" charset="0"/>
              <a:ea typeface="ヒラギノ角ゴ Pro W3" charset="-128"/>
              <a:cs typeface="+mn-cs"/>
            </a:endParaRPr>
          </a:p>
        </p:txBody>
      </p:sp>
    </p:spTree>
    <p:extLst>
      <p:ext uri="{BB962C8B-B14F-4D97-AF65-F5344CB8AC3E}">
        <p14:creationId xmlns:p14="http://schemas.microsoft.com/office/powerpoint/2010/main" val="3922907814"/>
      </p:ext>
    </p:extLst>
  </p:cSld>
  <p:clrMapOvr>
    <a:masterClrMapping/>
  </p:clrMapOvr>
</p:sld>
</file>

<file path=ppt/theme/theme1.xml><?xml version="1.0" encoding="utf-8"?>
<a:theme xmlns:a="http://schemas.openxmlformats.org/drawingml/2006/main" name="PoC Master">
  <a:themeElements>
    <a:clrScheme name="Custom 3">
      <a:dk1>
        <a:srgbClr val="454544"/>
      </a:dk1>
      <a:lt1>
        <a:srgbClr val="FFFFFF"/>
      </a:lt1>
      <a:dk2>
        <a:srgbClr val="80C7D6"/>
      </a:dk2>
      <a:lt2>
        <a:srgbClr val="F5F5F5"/>
      </a:lt2>
      <a:accent1>
        <a:srgbClr val="80C7D6"/>
      </a:accent1>
      <a:accent2>
        <a:srgbClr val="DBB1B9"/>
      </a:accent2>
      <a:accent3>
        <a:srgbClr val="E3AB89"/>
      </a:accent3>
      <a:accent4>
        <a:srgbClr val="99C88C"/>
      </a:accent4>
      <a:accent5>
        <a:srgbClr val="A3A3A3"/>
      </a:accent5>
      <a:accent6>
        <a:srgbClr val="458EA3"/>
      </a:accent6>
      <a:hlink>
        <a:srgbClr val="69A3B0"/>
      </a:hlink>
      <a:folHlink>
        <a:srgbClr val="69A3B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0" tIns="0" rIns="0" bIns="0" rtlCol="0" anchor="t">
        <a:normAutofit/>
      </a:bodyPr>
      <a:lstStyle>
        <a:defPPr marL="0" marR="0" indent="0" algn="l" defTabSz="457200" rtl="0" eaLnBrk="1" fontAlgn="auto" latinLnBrk="0" hangingPunct="1">
          <a:lnSpc>
            <a:spcPct val="100000"/>
          </a:lnSpc>
          <a:spcBef>
            <a:spcPts val="0"/>
          </a:spcBef>
          <a:spcAft>
            <a:spcPts val="0"/>
          </a:spcAft>
          <a:buClrTx/>
          <a:buSzTx/>
          <a:buFont typeface="Arial"/>
          <a:buNone/>
          <a:tabLst/>
          <a:defRPr kumimoji="0" sz="1800" b="1"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extLst>
    <a:ext uri="{05A4C25C-085E-4340-85A3-A5531E510DB2}">
      <thm15:themeFamily xmlns:thm15="http://schemas.microsoft.com/office/thememl/2012/main" name="PoC_PowerPoint_Template_WiP_3_ContentExamples_4x3 [Compatibility Mode]" id="{0A40D361-8811-475C-A39D-796BAD670C5F}" vid="{8D10F96A-68D5-479B-B3F9-FF85BCC824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3">
    <a:dk1>
      <a:srgbClr val="454544"/>
    </a:dk1>
    <a:lt1>
      <a:srgbClr val="FFFFFF"/>
    </a:lt1>
    <a:dk2>
      <a:srgbClr val="80C7D6"/>
    </a:dk2>
    <a:lt2>
      <a:srgbClr val="F5F5F5"/>
    </a:lt2>
    <a:accent1>
      <a:srgbClr val="80C7D6"/>
    </a:accent1>
    <a:accent2>
      <a:srgbClr val="DBB1B9"/>
    </a:accent2>
    <a:accent3>
      <a:srgbClr val="E3AB89"/>
    </a:accent3>
    <a:accent4>
      <a:srgbClr val="99C88C"/>
    </a:accent4>
    <a:accent5>
      <a:srgbClr val="A3A3A3"/>
    </a:accent5>
    <a:accent6>
      <a:srgbClr val="458EA3"/>
    </a:accent6>
    <a:hlink>
      <a:srgbClr val="69A3B0"/>
    </a:hlink>
    <a:folHlink>
      <a:srgbClr val="69A3B0"/>
    </a:folHlink>
  </a:clrScheme>
</a:themeOverride>
</file>

<file path=ppt/theme/themeOverride2.xml><?xml version="1.0" encoding="utf-8"?>
<a:themeOverride xmlns:a="http://schemas.openxmlformats.org/drawingml/2006/main">
  <a:clrScheme name="Custom 3">
    <a:dk1>
      <a:srgbClr val="454544"/>
    </a:dk1>
    <a:lt1>
      <a:srgbClr val="FFFFFF"/>
    </a:lt1>
    <a:dk2>
      <a:srgbClr val="80C7D6"/>
    </a:dk2>
    <a:lt2>
      <a:srgbClr val="F5F5F5"/>
    </a:lt2>
    <a:accent1>
      <a:srgbClr val="80C7D6"/>
    </a:accent1>
    <a:accent2>
      <a:srgbClr val="DBB1B9"/>
    </a:accent2>
    <a:accent3>
      <a:srgbClr val="E3AB89"/>
    </a:accent3>
    <a:accent4>
      <a:srgbClr val="99C88C"/>
    </a:accent4>
    <a:accent5>
      <a:srgbClr val="A3A3A3"/>
    </a:accent5>
    <a:accent6>
      <a:srgbClr val="458EA3"/>
    </a:accent6>
    <a:hlink>
      <a:srgbClr val="69A3B0"/>
    </a:hlink>
    <a:folHlink>
      <a:srgbClr val="69A3B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6e62881-acd8-44f0-bdd3-8027ed278046" xsi:nil="true"/>
    <lcf76f155ced4ddcb4097134ff3c332f xmlns="c6b0e41c-db1f-4852-9083-b598271816dd">
      <Terms xmlns="http://schemas.microsoft.com/office/infopath/2007/PartnerControls"/>
    </lcf76f155ced4ddcb4097134ff3c332f>
    <Location xmlns="c6b0e41c-db1f-4852-9083-b598271816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AF06D91C29F4AA3CE23A0F95BA8F1" ma:contentTypeVersion="19" ma:contentTypeDescription="Create a new document." ma:contentTypeScope="" ma:versionID="d0c5e8d7688f02f4a62302b84d92375f">
  <xsd:schema xmlns:xsd="http://www.w3.org/2001/XMLSchema" xmlns:xs="http://www.w3.org/2001/XMLSchema" xmlns:p="http://schemas.microsoft.com/office/2006/metadata/properties" xmlns:ns2="c6b0e41c-db1f-4852-9083-b598271816dd" xmlns:ns3="76e62881-acd8-44f0-bdd3-8027ed278046" targetNamespace="http://schemas.microsoft.com/office/2006/metadata/properties" ma:root="true" ma:fieldsID="c3e97e7cc7aa0d25b51a6c66ba040409" ns2:_="" ns3:_="">
    <xsd:import namespace="c6b0e41c-db1f-4852-9083-b598271816dd"/>
    <xsd:import namespace="76e62881-acd8-44f0-bdd3-8027ed27804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b0e41c-db1f-4852-9083-b598271816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ocation" ma:index="21" nillable="true" ma:displayName="Location" ma:internalName="Location">
      <xsd:simpleType>
        <xsd:restriction base="dms:Text">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215cae3-4a38-44f6-b4eb-8857ae5c043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e62881-acd8-44f0-bdd3-8027ed27804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a5e3955-8e7e-4c5c-b61b-3d8b7c6b0c77}" ma:internalName="TaxCatchAll" ma:showField="CatchAllData" ma:web="76e62881-acd8-44f0-bdd3-8027ed27804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57C3A1-A222-44ED-BADE-1A925F7ADA31}">
  <ds:schemaRefs>
    <ds:schemaRef ds:uri="http://schemas.microsoft.com/sharepoint/v3/contenttype/forms"/>
  </ds:schemaRefs>
</ds:datastoreItem>
</file>

<file path=customXml/itemProps2.xml><?xml version="1.0" encoding="utf-8"?>
<ds:datastoreItem xmlns:ds="http://schemas.openxmlformats.org/officeDocument/2006/customXml" ds:itemID="{A12B1F7F-2ACA-41A6-A733-BEFD025283E4}">
  <ds:schemaRefs>
    <ds:schemaRef ds:uri="http://schemas.microsoft.com/office/2006/metadata/properties"/>
    <ds:schemaRef ds:uri="http://purl.org/dc/elements/1.1/"/>
    <ds:schemaRef ds:uri="http://purl.org/dc/dcmitype/"/>
    <ds:schemaRef ds:uri="http://schemas.microsoft.com/office/2006/documentManagement/types"/>
    <ds:schemaRef ds:uri="c6b0e41c-db1f-4852-9083-b598271816dd"/>
    <ds:schemaRef ds:uri="http://purl.org/dc/terms/"/>
    <ds:schemaRef ds:uri="http://www.w3.org/XML/1998/namespace"/>
    <ds:schemaRef ds:uri="http://schemas.openxmlformats.org/package/2006/metadata/core-properties"/>
    <ds:schemaRef ds:uri="http://schemas.microsoft.com/office/infopath/2007/PartnerControls"/>
    <ds:schemaRef ds:uri="76e62881-acd8-44f0-bdd3-8027ed278046"/>
  </ds:schemaRefs>
</ds:datastoreItem>
</file>

<file path=customXml/itemProps3.xml><?xml version="1.0" encoding="utf-8"?>
<ds:datastoreItem xmlns:ds="http://schemas.openxmlformats.org/officeDocument/2006/customXml" ds:itemID="{B9EBDD67-3C87-43E6-87DF-4A3EE38ADB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b0e41c-db1f-4852-9083-b598271816dd"/>
    <ds:schemaRef ds:uri="76e62881-acd8-44f0-bdd3-8027ed278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PoC_PowerPoint_Template_WiP_3_ContentExamples_4x3.pot</Template>
  <TotalTime>0</TotalTime>
  <Words>2047</Words>
  <Application>Microsoft Office PowerPoint</Application>
  <PresentationFormat>On-screen Show (16:9)</PresentationFormat>
  <Paragraphs>193</Paragraphs>
  <Slides>20</Slides>
  <Notes>20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Courier New</vt:lpstr>
      <vt:lpstr>Wingdings</vt:lpstr>
      <vt:lpstr>PoC Master</vt:lpstr>
      <vt:lpstr>Agenda</vt:lpstr>
      <vt:lpstr>PowerPoint Presentation</vt:lpstr>
      <vt:lpstr>PowerPoint Presentation</vt:lpstr>
      <vt:lpstr>Aims</vt:lpstr>
      <vt:lpstr>PowerPoint Presentation</vt:lpstr>
      <vt:lpstr>PowerPoint Presentation</vt:lpstr>
      <vt:lpstr>What have you noticed?  What has been challenging?  What has worked well? </vt:lpstr>
      <vt:lpstr>Some top tips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Feedback</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this template</dc:title>
  <dc:subject/>
  <dc:creator>Jocelyn Cornwell</dc:creator>
  <cp:keywords/>
  <dc:description/>
  <cp:lastModifiedBy>Eryn London</cp:lastModifiedBy>
  <cp:revision>166</cp:revision>
  <cp:lastPrinted>2024-04-24T10:51:08Z</cp:lastPrinted>
  <dcterms:created xsi:type="dcterms:W3CDTF">2018-02-14T15:50:56Z</dcterms:created>
  <dcterms:modified xsi:type="dcterms:W3CDTF">2024-05-30T12:13:57Z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0x010100C9CAF06D91C29F4AA3CE23A0F95BA8F1</vt:lpwstr>
  </property>
  <property fmtid="{D5CDD505-2E9C-101B-9397-08002B2CF9AE}" pid="3" name="MediaServiceImageTags">
    <vt:lpwstr/>
  </property>
</Properties>
</file>