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9" r:id="rId5"/>
  </p:sldMasterIdLst>
  <p:notesMasterIdLst>
    <p:notesMasterId r:id="rId36"/>
  </p:notesMasterIdLst>
  <p:handoutMasterIdLst>
    <p:handoutMasterId r:id="rId37"/>
  </p:handoutMasterIdLst>
  <p:sldIdLst>
    <p:sldId id="386" r:id="rId6"/>
    <p:sldId id="304" r:id="rId7"/>
    <p:sldId id="380" r:id="rId8"/>
    <p:sldId id="350" r:id="rId9"/>
    <p:sldId id="357" r:id="rId10"/>
    <p:sldId id="387" r:id="rId11"/>
    <p:sldId id="441" r:id="rId12"/>
    <p:sldId id="458" r:id="rId13"/>
    <p:sldId id="449" r:id="rId14"/>
    <p:sldId id="459" r:id="rId15"/>
    <p:sldId id="388" r:id="rId16"/>
    <p:sldId id="363" r:id="rId17"/>
    <p:sldId id="361" r:id="rId18"/>
    <p:sldId id="364" r:id="rId19"/>
    <p:sldId id="346" r:id="rId20"/>
    <p:sldId id="371" r:id="rId21"/>
    <p:sldId id="368" r:id="rId22"/>
    <p:sldId id="348" r:id="rId23"/>
    <p:sldId id="377" r:id="rId24"/>
    <p:sldId id="374" r:id="rId25"/>
    <p:sldId id="372" r:id="rId26"/>
    <p:sldId id="375" r:id="rId27"/>
    <p:sldId id="460" r:id="rId28"/>
    <p:sldId id="379" r:id="rId29"/>
    <p:sldId id="378" r:id="rId30"/>
    <p:sldId id="462" r:id="rId31"/>
    <p:sldId id="381" r:id="rId32"/>
    <p:sldId id="383" r:id="rId33"/>
    <p:sldId id="384" r:id="rId34"/>
    <p:sldId id="349" r:id="rId35"/>
  </p:sldIdLst>
  <p:sldSz cx="9144000" cy="5143500" type="screen16x9"/>
  <p:notesSz cx="7010400" cy="9296400"/>
  <p:defaultTextStyle>
    <a:defPPr>
      <a:defRPr lang="en-GB"/>
    </a:defPPr>
    <a:lvl1pPr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88C"/>
    <a:srgbClr val="DBB1B9"/>
    <a:srgbClr val="80C7D6"/>
    <a:srgbClr val="0C4393"/>
    <a:srgbClr val="E92920"/>
    <a:srgbClr val="138939"/>
    <a:srgbClr val="E82404"/>
    <a:srgbClr val="83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442" autoAdjust="0"/>
  </p:normalViewPr>
  <p:slideViewPr>
    <p:cSldViewPr snapToObjects="1">
      <p:cViewPr varScale="1">
        <p:scale>
          <a:sx n="67" d="100"/>
          <a:sy n="67" d="100"/>
        </p:scale>
        <p:origin x="2874" y="6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8" d="100"/>
          <a:sy n="48" d="100"/>
        </p:scale>
        <p:origin x="2732" y="3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gie Rice" userId="60eca1c1-a44a-49da-842f-d5561a0e0dda" providerId="ADAL" clId="{54E63E6C-65A9-405A-9E6D-D58DA5F07A2D}"/>
    <pc:docChg chg="custSel addSld delSld modSld">
      <pc:chgData name="Aggie Rice" userId="60eca1c1-a44a-49da-842f-d5561a0e0dda" providerId="ADAL" clId="{54E63E6C-65A9-405A-9E6D-D58DA5F07A2D}" dt="2024-05-17T11:08:31.366" v="1595" actId="20577"/>
      <pc:docMkLst>
        <pc:docMk/>
      </pc:docMkLst>
      <pc:sldChg chg="modSp mod modNotesTx">
        <pc:chgData name="Aggie Rice" userId="60eca1c1-a44a-49da-842f-d5561a0e0dda" providerId="ADAL" clId="{54E63E6C-65A9-405A-9E6D-D58DA5F07A2D}" dt="2024-05-17T11:08:31.366" v="1595" actId="20577"/>
        <pc:sldMkLst>
          <pc:docMk/>
          <pc:sldMk cId="0" sldId="348"/>
        </pc:sldMkLst>
        <pc:spChg chg="mod">
          <ac:chgData name="Aggie Rice" userId="60eca1c1-a44a-49da-842f-d5561a0e0dda" providerId="ADAL" clId="{54E63E6C-65A9-405A-9E6D-D58DA5F07A2D}" dt="2024-05-17T11:08:31.366" v="1595" actId="20577"/>
          <ac:spMkLst>
            <pc:docMk/>
            <pc:sldMk cId="0" sldId="348"/>
            <ac:spMk id="9" creationId="{00000000-0000-0000-0000-000000000000}"/>
          </ac:spMkLst>
        </pc:spChg>
      </pc:sldChg>
      <pc:sldChg chg="modSp mod">
        <pc:chgData name="Aggie Rice" userId="60eca1c1-a44a-49da-842f-d5561a0e0dda" providerId="ADAL" clId="{54E63E6C-65A9-405A-9E6D-D58DA5F07A2D}" dt="2024-05-08T08:39:15.185" v="259" actId="20577"/>
        <pc:sldMkLst>
          <pc:docMk/>
          <pc:sldMk cId="0" sldId="350"/>
        </pc:sldMkLst>
        <pc:spChg chg="mod">
          <ac:chgData name="Aggie Rice" userId="60eca1c1-a44a-49da-842f-d5561a0e0dda" providerId="ADAL" clId="{54E63E6C-65A9-405A-9E6D-D58DA5F07A2D}" dt="2024-05-08T08:39:15.185" v="259" actId="20577"/>
          <ac:spMkLst>
            <pc:docMk/>
            <pc:sldMk cId="0" sldId="350"/>
            <ac:spMk id="2" creationId="{607AA311-A506-DED7-1ADE-7C2034C38A2D}"/>
          </ac:spMkLst>
        </pc:spChg>
      </pc:sldChg>
      <pc:sldChg chg="del">
        <pc:chgData name="Aggie Rice" userId="60eca1c1-a44a-49da-842f-d5561a0e0dda" providerId="ADAL" clId="{54E63E6C-65A9-405A-9E6D-D58DA5F07A2D}" dt="2024-05-08T08:53:49.155" v="733" actId="2696"/>
        <pc:sldMkLst>
          <pc:docMk/>
          <pc:sldMk cId="0" sldId="356"/>
        </pc:sldMkLst>
      </pc:sldChg>
      <pc:sldChg chg="modSp mod modNotesTx">
        <pc:chgData name="Aggie Rice" userId="60eca1c1-a44a-49da-842f-d5561a0e0dda" providerId="ADAL" clId="{54E63E6C-65A9-405A-9E6D-D58DA5F07A2D}" dt="2024-05-17T11:01:57.168" v="1138" actId="20577"/>
        <pc:sldMkLst>
          <pc:docMk/>
          <pc:sldMk cId="2153399352" sldId="357"/>
        </pc:sldMkLst>
        <pc:spChg chg="mod">
          <ac:chgData name="Aggie Rice" userId="60eca1c1-a44a-49da-842f-d5561a0e0dda" providerId="ADAL" clId="{54E63E6C-65A9-405A-9E6D-D58DA5F07A2D}" dt="2024-05-08T08:39:20.879" v="260" actId="20577"/>
          <ac:spMkLst>
            <pc:docMk/>
            <pc:sldMk cId="2153399352" sldId="357"/>
            <ac:spMk id="22530" creationId="{78ED7148-8280-45FB-8679-6BC6C11DAA6C}"/>
          </ac:spMkLst>
        </pc:spChg>
      </pc:sldChg>
      <pc:sldChg chg="del">
        <pc:chgData name="Aggie Rice" userId="60eca1c1-a44a-49da-842f-d5561a0e0dda" providerId="ADAL" clId="{54E63E6C-65A9-405A-9E6D-D58DA5F07A2D}" dt="2024-05-08T08:39:25.170" v="261" actId="2696"/>
        <pc:sldMkLst>
          <pc:docMk/>
          <pc:sldMk cId="1379857537" sldId="359"/>
        </pc:sldMkLst>
      </pc:sldChg>
      <pc:sldChg chg="del">
        <pc:chgData name="Aggie Rice" userId="60eca1c1-a44a-49da-842f-d5561a0e0dda" providerId="ADAL" clId="{54E63E6C-65A9-405A-9E6D-D58DA5F07A2D}" dt="2024-05-08T08:51:06.739" v="340" actId="2696"/>
        <pc:sldMkLst>
          <pc:docMk/>
          <pc:sldMk cId="4239658102" sldId="362"/>
        </pc:sldMkLst>
      </pc:sldChg>
      <pc:sldChg chg="del">
        <pc:chgData name="Aggie Rice" userId="60eca1c1-a44a-49da-842f-d5561a0e0dda" providerId="ADAL" clId="{54E63E6C-65A9-405A-9E6D-D58DA5F07A2D}" dt="2024-05-08T08:51:14.919" v="341" actId="2696"/>
        <pc:sldMkLst>
          <pc:docMk/>
          <pc:sldMk cId="1525696823" sldId="367"/>
        </pc:sldMkLst>
      </pc:sldChg>
      <pc:sldChg chg="del">
        <pc:chgData name="Aggie Rice" userId="60eca1c1-a44a-49da-842f-d5561a0e0dda" providerId="ADAL" clId="{54E63E6C-65A9-405A-9E6D-D58DA5F07A2D}" dt="2024-05-08T08:51:14.919" v="341" actId="2696"/>
        <pc:sldMkLst>
          <pc:docMk/>
          <pc:sldMk cId="1047855692" sldId="369"/>
        </pc:sldMkLst>
      </pc:sldChg>
      <pc:sldChg chg="del">
        <pc:chgData name="Aggie Rice" userId="60eca1c1-a44a-49da-842f-d5561a0e0dda" providerId="ADAL" clId="{54E63E6C-65A9-405A-9E6D-D58DA5F07A2D}" dt="2024-05-08T08:51:14.919" v="341" actId="2696"/>
        <pc:sldMkLst>
          <pc:docMk/>
          <pc:sldMk cId="4021242401" sldId="370"/>
        </pc:sldMkLst>
      </pc:sldChg>
      <pc:sldChg chg="del">
        <pc:chgData name="Aggie Rice" userId="60eca1c1-a44a-49da-842f-d5561a0e0dda" providerId="ADAL" clId="{54E63E6C-65A9-405A-9E6D-D58DA5F07A2D}" dt="2024-05-08T08:53:46.971" v="732" actId="2696"/>
        <pc:sldMkLst>
          <pc:docMk/>
          <pc:sldMk cId="743477701" sldId="373"/>
        </pc:sldMkLst>
      </pc:sldChg>
      <pc:sldChg chg="modNotesTx">
        <pc:chgData name="Aggie Rice" userId="60eca1c1-a44a-49da-842f-d5561a0e0dda" providerId="ADAL" clId="{54E63E6C-65A9-405A-9E6D-D58DA5F07A2D}" dt="2024-05-08T08:52:22.591" v="376" actId="20577"/>
        <pc:sldMkLst>
          <pc:docMk/>
          <pc:sldMk cId="3196293743" sldId="374"/>
        </pc:sldMkLst>
      </pc:sldChg>
      <pc:sldChg chg="del">
        <pc:chgData name="Aggie Rice" userId="60eca1c1-a44a-49da-842f-d5561a0e0dda" providerId="ADAL" clId="{54E63E6C-65A9-405A-9E6D-D58DA5F07A2D}" dt="2024-05-08T08:39:27.434" v="262" actId="2696"/>
        <pc:sldMkLst>
          <pc:docMk/>
          <pc:sldMk cId="846499895" sldId="376"/>
        </pc:sldMkLst>
      </pc:sldChg>
      <pc:sldChg chg="modNotesTx">
        <pc:chgData name="Aggie Rice" userId="60eca1c1-a44a-49da-842f-d5561a0e0dda" providerId="ADAL" clId="{54E63E6C-65A9-405A-9E6D-D58DA5F07A2D}" dt="2024-05-17T11:05:23.474" v="1558" actId="20577"/>
        <pc:sldMkLst>
          <pc:docMk/>
          <pc:sldMk cId="3684295715" sldId="377"/>
        </pc:sldMkLst>
      </pc:sldChg>
      <pc:sldChg chg="del">
        <pc:chgData name="Aggie Rice" userId="60eca1c1-a44a-49da-842f-d5561a0e0dda" providerId="ADAL" clId="{54E63E6C-65A9-405A-9E6D-D58DA5F07A2D}" dt="2024-05-08T08:53:44.224" v="731" actId="2696"/>
        <pc:sldMkLst>
          <pc:docMk/>
          <pc:sldMk cId="117396858" sldId="382"/>
        </pc:sldMkLst>
      </pc:sldChg>
      <pc:sldChg chg="modSp mod">
        <pc:chgData name="Aggie Rice" userId="60eca1c1-a44a-49da-842f-d5561a0e0dda" providerId="ADAL" clId="{54E63E6C-65A9-405A-9E6D-D58DA5F07A2D}" dt="2024-05-08T08:38:37.388" v="193" actId="12"/>
        <pc:sldMkLst>
          <pc:docMk/>
          <pc:sldMk cId="2882779847" sldId="386"/>
        </pc:sldMkLst>
        <pc:spChg chg="mod">
          <ac:chgData name="Aggie Rice" userId="60eca1c1-a44a-49da-842f-d5561a0e0dda" providerId="ADAL" clId="{54E63E6C-65A9-405A-9E6D-D58DA5F07A2D}" dt="2024-05-08T08:38:37.388" v="193" actId="12"/>
          <ac:spMkLst>
            <pc:docMk/>
            <pc:sldMk cId="2882779847" sldId="386"/>
            <ac:spMk id="2" creationId="{5C64B254-33E7-EB85-9750-581215E6F253}"/>
          </ac:spMkLst>
        </pc:spChg>
      </pc:sldChg>
      <pc:sldChg chg="modSp new mod">
        <pc:chgData name="Aggie Rice" userId="60eca1c1-a44a-49da-842f-d5561a0e0dda" providerId="ADAL" clId="{54E63E6C-65A9-405A-9E6D-D58DA5F07A2D}" dt="2024-05-08T08:39:39.803" v="296" actId="20577"/>
        <pc:sldMkLst>
          <pc:docMk/>
          <pc:sldMk cId="1453307168" sldId="387"/>
        </pc:sldMkLst>
        <pc:spChg chg="mod">
          <ac:chgData name="Aggie Rice" userId="60eca1c1-a44a-49da-842f-d5561a0e0dda" providerId="ADAL" clId="{54E63E6C-65A9-405A-9E6D-D58DA5F07A2D}" dt="2024-05-08T08:39:39.803" v="296" actId="20577"/>
          <ac:spMkLst>
            <pc:docMk/>
            <pc:sldMk cId="1453307168" sldId="387"/>
            <ac:spMk id="2" creationId="{C6C972A5-8233-E6E5-98D1-91456C74BB29}"/>
          </ac:spMkLst>
        </pc:spChg>
      </pc:sldChg>
      <pc:sldChg chg="modSp new mod modNotesTx">
        <pc:chgData name="Aggie Rice" userId="60eca1c1-a44a-49da-842f-d5561a0e0dda" providerId="ADAL" clId="{54E63E6C-65A9-405A-9E6D-D58DA5F07A2D}" dt="2024-05-17T11:02:26.490" v="1267" actId="20577"/>
        <pc:sldMkLst>
          <pc:docMk/>
          <pc:sldMk cId="2477567102" sldId="388"/>
        </pc:sldMkLst>
        <pc:spChg chg="mod">
          <ac:chgData name="Aggie Rice" userId="60eca1c1-a44a-49da-842f-d5561a0e0dda" providerId="ADAL" clId="{54E63E6C-65A9-405A-9E6D-D58DA5F07A2D}" dt="2024-05-08T08:50:51.056" v="339" actId="20577"/>
          <ac:spMkLst>
            <pc:docMk/>
            <pc:sldMk cId="2477567102" sldId="388"/>
            <ac:spMk id="2" creationId="{0259C43D-B4DE-5E40-85FE-9320294F25C0}"/>
          </ac:spMkLst>
        </pc:spChg>
      </pc:sldChg>
      <pc:sldChg chg="modSp add mod">
        <pc:chgData name="Aggie Rice" userId="60eca1c1-a44a-49da-842f-d5561a0e0dda" providerId="ADAL" clId="{54E63E6C-65A9-405A-9E6D-D58DA5F07A2D}" dt="2024-05-08T09:51:12.831" v="740" actId="20577"/>
        <pc:sldMkLst>
          <pc:docMk/>
          <pc:sldMk cId="868770436" sldId="441"/>
        </pc:sldMkLst>
        <pc:spChg chg="mod">
          <ac:chgData name="Aggie Rice" userId="60eca1c1-a44a-49da-842f-d5561a0e0dda" providerId="ADAL" clId="{54E63E6C-65A9-405A-9E6D-D58DA5F07A2D}" dt="2024-05-08T09:51:12.831" v="740" actId="20577"/>
          <ac:spMkLst>
            <pc:docMk/>
            <pc:sldMk cId="868770436" sldId="441"/>
            <ac:spMk id="3" creationId="{8880EA71-D9E4-48DA-8C62-3F2F2D52F3E2}"/>
          </ac:spMkLst>
        </pc:spChg>
      </pc:sldChg>
      <pc:sldChg chg="modSp add del mod">
        <pc:chgData name="Aggie Rice" userId="60eca1c1-a44a-49da-842f-d5561a0e0dda" providerId="ADAL" clId="{54E63E6C-65A9-405A-9E6D-D58DA5F07A2D}" dt="2024-05-08T08:40:25.646" v="304" actId="2696"/>
        <pc:sldMkLst>
          <pc:docMk/>
          <pc:sldMk cId="2463938559" sldId="449"/>
        </pc:sldMkLst>
        <pc:spChg chg="mod">
          <ac:chgData name="Aggie Rice" userId="60eca1c1-a44a-49da-842f-d5561a0e0dda" providerId="ADAL" clId="{54E63E6C-65A9-405A-9E6D-D58DA5F07A2D}" dt="2024-05-08T08:40:21.932" v="303" actId="27636"/>
          <ac:spMkLst>
            <pc:docMk/>
            <pc:sldMk cId="2463938559" sldId="449"/>
            <ac:spMk id="11" creationId="{87E82617-EBE2-43BF-9FE7-8BA037E0360C}"/>
          </ac:spMkLst>
        </pc:spChg>
      </pc:sldChg>
      <pc:sldChg chg="delSp modSp add mod modNotesTx">
        <pc:chgData name="Aggie Rice" userId="60eca1c1-a44a-49da-842f-d5561a0e0dda" providerId="ADAL" clId="{54E63E6C-65A9-405A-9E6D-D58DA5F07A2D}" dt="2024-05-17T11:01:14.296" v="931" actId="20577"/>
        <pc:sldMkLst>
          <pc:docMk/>
          <pc:sldMk cId="1250121783" sldId="458"/>
        </pc:sldMkLst>
        <pc:spChg chg="mod">
          <ac:chgData name="Aggie Rice" userId="60eca1c1-a44a-49da-842f-d5561a0e0dda" providerId="ADAL" clId="{54E63E6C-65A9-405A-9E6D-D58DA5F07A2D}" dt="2024-05-08T08:40:08.564" v="301" actId="14100"/>
          <ac:spMkLst>
            <pc:docMk/>
            <pc:sldMk cId="1250121783" sldId="458"/>
            <ac:spMk id="7" creationId="{296F52AE-4361-4391-A6C0-D6A092273902}"/>
          </ac:spMkLst>
        </pc:spChg>
        <pc:picChg chg="del">
          <ac:chgData name="Aggie Rice" userId="60eca1c1-a44a-49da-842f-d5561a0e0dda" providerId="ADAL" clId="{54E63E6C-65A9-405A-9E6D-D58DA5F07A2D}" dt="2024-05-08T08:41:52.873" v="305" actId="478"/>
          <ac:picMkLst>
            <pc:docMk/>
            <pc:sldMk cId="1250121783" sldId="458"/>
            <ac:picMk id="2" creationId="{6C15F837-046E-E2E2-CA68-931438F86C58}"/>
          </ac:picMkLst>
        </pc:picChg>
      </pc:sldChg>
      <pc:sldChg chg="modSp add mod">
        <pc:chgData name="Aggie Rice" userId="60eca1c1-a44a-49da-842f-d5561a0e0dda" providerId="ADAL" clId="{54E63E6C-65A9-405A-9E6D-D58DA5F07A2D}" dt="2024-05-08T09:52:14.326" v="871" actId="20577"/>
        <pc:sldMkLst>
          <pc:docMk/>
          <pc:sldMk cId="1893210909" sldId="459"/>
        </pc:sldMkLst>
        <pc:spChg chg="mod">
          <ac:chgData name="Aggie Rice" userId="60eca1c1-a44a-49da-842f-d5561a0e0dda" providerId="ADAL" clId="{54E63E6C-65A9-405A-9E6D-D58DA5F07A2D}" dt="2024-05-08T09:52:14.326" v="871" actId="20577"/>
          <ac:spMkLst>
            <pc:docMk/>
            <pc:sldMk cId="1893210909" sldId="459"/>
            <ac:spMk id="3" creationId="{E67ACC35-E483-4029-A4A9-043EE002CDD9}"/>
          </ac:spMkLst>
        </pc:spChg>
        <pc:spChg chg="mod">
          <ac:chgData name="Aggie Rice" userId="60eca1c1-a44a-49da-842f-d5561a0e0dda" providerId="ADAL" clId="{54E63E6C-65A9-405A-9E6D-D58DA5F07A2D}" dt="2024-05-08T08:45:38.452" v="313" actId="403"/>
          <ac:spMkLst>
            <pc:docMk/>
            <pc:sldMk cId="1893210909" sldId="459"/>
            <ac:spMk id="4" creationId="{AC18D369-040F-4637-8070-F6176E8323FB}"/>
          </ac:spMkLst>
        </pc:spChg>
      </pc:sldChg>
      <pc:sldChg chg="modSp new mod modNotesTx">
        <pc:chgData name="Aggie Rice" userId="60eca1c1-a44a-49da-842f-d5561a0e0dda" providerId="ADAL" clId="{54E63E6C-65A9-405A-9E6D-D58DA5F07A2D}" dt="2024-05-08T08:53:01.499" v="577" actId="20577"/>
        <pc:sldMkLst>
          <pc:docMk/>
          <pc:sldMk cId="455766299" sldId="460"/>
        </pc:sldMkLst>
        <pc:spChg chg="mod">
          <ac:chgData name="Aggie Rice" userId="60eca1c1-a44a-49da-842f-d5561a0e0dda" providerId="ADAL" clId="{54E63E6C-65A9-405A-9E6D-D58DA5F07A2D}" dt="2024-05-08T08:52:35.364" v="401" actId="20577"/>
          <ac:spMkLst>
            <pc:docMk/>
            <pc:sldMk cId="455766299" sldId="460"/>
            <ac:spMk id="2" creationId="{BC39CF86-CABC-5E25-37E3-0F6EC9F361B2}"/>
          </ac:spMkLst>
        </pc:spChg>
      </pc:sldChg>
      <pc:sldChg chg="new del">
        <pc:chgData name="Aggie Rice" userId="60eca1c1-a44a-49da-842f-d5561a0e0dda" providerId="ADAL" clId="{54E63E6C-65A9-405A-9E6D-D58DA5F07A2D}" dt="2024-05-17T11:05:37.776" v="1559" actId="2696"/>
        <pc:sldMkLst>
          <pc:docMk/>
          <pc:sldMk cId="3286032197" sldId="461"/>
        </pc:sldMkLst>
      </pc:sldChg>
      <pc:sldChg chg="modSp new mod modNotesTx">
        <pc:chgData name="Aggie Rice" userId="60eca1c1-a44a-49da-842f-d5561a0e0dda" providerId="ADAL" clId="{54E63E6C-65A9-405A-9E6D-D58DA5F07A2D}" dt="2024-05-08T08:53:37.179" v="730" actId="20577"/>
        <pc:sldMkLst>
          <pc:docMk/>
          <pc:sldMk cId="3047064609" sldId="462"/>
        </pc:sldMkLst>
        <pc:spChg chg="mod">
          <ac:chgData name="Aggie Rice" userId="60eca1c1-a44a-49da-842f-d5561a0e0dda" providerId="ADAL" clId="{54E63E6C-65A9-405A-9E6D-D58DA5F07A2D}" dt="2024-05-08T08:53:20.034" v="600" actId="20577"/>
          <ac:spMkLst>
            <pc:docMk/>
            <pc:sldMk cId="3047064609" sldId="462"/>
            <ac:spMk id="2" creationId="{0CBF8D2B-6962-4714-B6DC-53991CB7065B}"/>
          </ac:spMkLst>
        </pc:spChg>
      </pc:sldChg>
    </pc:docChg>
  </pc:docChgLst>
  <pc:docChgLst>
    <pc:chgData name="Aggie Rice" userId="60eca1c1-a44a-49da-842f-d5561a0e0dda" providerId="ADAL" clId="{CBBFC6F9-FA26-4EA4-9DF9-82C279EBC04E}"/>
    <pc:docChg chg="modSld modNotesMaster modHandout">
      <pc:chgData name="Aggie Rice" userId="60eca1c1-a44a-49da-842f-d5561a0e0dda" providerId="ADAL" clId="{CBBFC6F9-FA26-4EA4-9DF9-82C279EBC04E}" dt="2024-05-13T09:36:46.279" v="0"/>
      <pc:docMkLst>
        <pc:docMk/>
      </pc:docMkLst>
      <pc:sldChg chg="modNotes">
        <pc:chgData name="Aggie Rice" userId="60eca1c1-a44a-49da-842f-d5561a0e0dda" providerId="ADAL" clId="{CBBFC6F9-FA26-4EA4-9DF9-82C279EBC04E}" dt="2024-05-13T09:36:46.279" v="0"/>
        <pc:sldMkLst>
          <pc:docMk/>
          <pc:sldMk cId="0" sldId="346"/>
        </pc:sldMkLst>
      </pc:sldChg>
    </pc:docChg>
  </pc:docChgLst>
  <pc:docChgLst>
    <pc:chgData name="Eryn London" userId="514c9e8d-89a2-4c8b-bd18-bca4792d3fe7" providerId="ADAL" clId="{D570F53B-E9A6-46E7-8B5A-F95C4598E152}"/>
    <pc:docChg chg="modSld">
      <pc:chgData name="Eryn London" userId="514c9e8d-89a2-4c8b-bd18-bca4792d3fe7" providerId="ADAL" clId="{D570F53B-E9A6-46E7-8B5A-F95C4598E152}" dt="2024-05-30T08:41:32.153" v="1" actId="20577"/>
      <pc:docMkLst>
        <pc:docMk/>
      </pc:docMkLst>
      <pc:sldChg chg="modSp mod">
        <pc:chgData name="Eryn London" userId="514c9e8d-89a2-4c8b-bd18-bca4792d3fe7" providerId="ADAL" clId="{D570F53B-E9A6-46E7-8B5A-F95C4598E152}" dt="2024-05-30T08:41:32.153" v="1" actId="20577"/>
        <pc:sldMkLst>
          <pc:docMk/>
          <pc:sldMk cId="0" sldId="304"/>
        </pc:sldMkLst>
        <pc:spChg chg="mod">
          <ac:chgData name="Eryn London" userId="514c9e8d-89a2-4c8b-bd18-bca4792d3fe7" providerId="ADAL" clId="{D570F53B-E9A6-46E7-8B5A-F95C4598E152}" dt="2024-05-30T08:41:32.153" v="1" actId="20577"/>
          <ac:spMkLst>
            <pc:docMk/>
            <pc:sldMk cId="0" sldId="304"/>
            <ac:spMk id="5" creationId="{D003BC95-0F71-4EDC-9F64-7D6793E722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1AF706-7351-4D1A-9F6C-63B44BE1CF3A}"/>
              </a:ext>
            </a:extLst>
          </p:cNvPr>
          <p:cNvSpPr>
            <a:spLocks noGrp="1"/>
          </p:cNvSpPr>
          <p:nvPr>
            <p:ph type="hdr" sz="quarter"/>
          </p:nvPr>
        </p:nvSpPr>
        <p:spPr>
          <a:xfrm>
            <a:off x="0" y="1"/>
            <a:ext cx="3037840" cy="464820"/>
          </a:xfrm>
          <a:prstGeom prst="rect">
            <a:avLst/>
          </a:prstGeom>
        </p:spPr>
        <p:txBody>
          <a:bodyPr vert="horz" wrap="square" lIns="96643" tIns="48322" rIns="96643" bIns="48322"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37EA11AF-A4BC-42ED-8DAA-7FF8C0F35D25}"/>
              </a:ext>
            </a:extLst>
          </p:cNvPr>
          <p:cNvSpPr>
            <a:spLocks noGrp="1"/>
          </p:cNvSpPr>
          <p:nvPr>
            <p:ph type="dt" sz="quarter" idx="1"/>
          </p:nvPr>
        </p:nvSpPr>
        <p:spPr>
          <a:xfrm>
            <a:off x="3970939" y="1"/>
            <a:ext cx="3037840" cy="464820"/>
          </a:xfrm>
          <a:prstGeom prst="rect">
            <a:avLst/>
          </a:prstGeom>
        </p:spPr>
        <p:txBody>
          <a:bodyPr vert="horz" wrap="square" lIns="96643" tIns="48322" rIns="96643" bIns="48322" numCol="1" anchor="t" anchorCtr="0" compatLnSpc="1">
            <a:prstTxWarp prst="textNoShape">
              <a:avLst/>
            </a:prstTxWarp>
          </a:bodyPr>
          <a:lstStyle>
            <a:lvl1pPr algn="r">
              <a:defRPr sz="1200">
                <a:latin typeface="Calibri" panose="020F0502020204030204" pitchFamily="34" charset="0"/>
              </a:defRPr>
            </a:lvl1pPr>
          </a:lstStyle>
          <a:p>
            <a:fld id="{8516D988-D240-4BA7-9F69-7305640EE870}" type="datetime1">
              <a:rPr lang="en-GB" altLang="en-US"/>
              <a:pPr/>
              <a:t>30/05/2024</a:t>
            </a:fld>
            <a:endParaRPr lang="en-GB" altLang="en-US"/>
          </a:p>
        </p:txBody>
      </p:sp>
      <p:sp>
        <p:nvSpPr>
          <p:cNvPr id="4" name="Footer Placeholder 3">
            <a:extLst>
              <a:ext uri="{FF2B5EF4-FFF2-40B4-BE49-F238E27FC236}">
                <a16:creationId xmlns:a16="http://schemas.microsoft.com/office/drawing/2014/main" id="{EECE8314-199C-452B-BFE8-6470D2B21750}"/>
              </a:ext>
            </a:extLst>
          </p:cNvPr>
          <p:cNvSpPr>
            <a:spLocks noGrp="1"/>
          </p:cNvSpPr>
          <p:nvPr>
            <p:ph type="ftr" sz="quarter" idx="2"/>
          </p:nvPr>
        </p:nvSpPr>
        <p:spPr>
          <a:xfrm>
            <a:off x="0" y="8829968"/>
            <a:ext cx="3037840" cy="464820"/>
          </a:xfrm>
          <a:prstGeom prst="rect">
            <a:avLst/>
          </a:prstGeom>
        </p:spPr>
        <p:txBody>
          <a:bodyPr vert="horz" wrap="square" lIns="96643" tIns="48322" rIns="96643" bIns="48322"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5F8F3384-4A9A-4945-B40F-9B7360C4DE64}"/>
              </a:ext>
            </a:extLst>
          </p:cNvPr>
          <p:cNvSpPr>
            <a:spLocks noGrp="1"/>
          </p:cNvSpPr>
          <p:nvPr>
            <p:ph type="sldNum" sz="quarter" idx="3"/>
          </p:nvPr>
        </p:nvSpPr>
        <p:spPr>
          <a:xfrm>
            <a:off x="3970939" y="8829968"/>
            <a:ext cx="3037840" cy="464820"/>
          </a:xfrm>
          <a:prstGeom prst="rect">
            <a:avLst/>
          </a:prstGeom>
        </p:spPr>
        <p:txBody>
          <a:bodyPr vert="horz" wrap="square" lIns="96643" tIns="48322" rIns="96643" bIns="48322" numCol="1" anchor="b" anchorCtr="0" compatLnSpc="1">
            <a:prstTxWarp prst="textNoShape">
              <a:avLst/>
            </a:prstTxWarp>
          </a:bodyPr>
          <a:lstStyle>
            <a:lvl1pPr algn="r">
              <a:defRPr sz="1200">
                <a:latin typeface="Calibri" panose="020F0502020204030204" pitchFamily="34" charset="0"/>
              </a:defRPr>
            </a:lvl1pPr>
          </a:lstStyle>
          <a:p>
            <a:fld id="{7D9702AE-93D3-425D-9ED7-15D4653C70CC}"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E9F22-52EE-448F-A470-73114B6A2462}"/>
              </a:ext>
            </a:extLst>
          </p:cNvPr>
          <p:cNvSpPr>
            <a:spLocks noGrp="1"/>
          </p:cNvSpPr>
          <p:nvPr>
            <p:ph type="hdr" sz="quarter"/>
          </p:nvPr>
        </p:nvSpPr>
        <p:spPr>
          <a:xfrm>
            <a:off x="0" y="1"/>
            <a:ext cx="3037840" cy="464820"/>
          </a:xfrm>
          <a:prstGeom prst="rect">
            <a:avLst/>
          </a:prstGeom>
        </p:spPr>
        <p:txBody>
          <a:bodyPr vert="horz" wrap="square" lIns="96643" tIns="48322" rIns="96643" bIns="48322" numCol="1" anchor="t"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FD832944-26F5-497C-8114-36B1F355F385}"/>
              </a:ext>
            </a:extLst>
          </p:cNvPr>
          <p:cNvSpPr>
            <a:spLocks noGrp="1"/>
          </p:cNvSpPr>
          <p:nvPr>
            <p:ph type="dt" idx="1"/>
          </p:nvPr>
        </p:nvSpPr>
        <p:spPr>
          <a:xfrm>
            <a:off x="3970939" y="1"/>
            <a:ext cx="3037840" cy="464820"/>
          </a:xfrm>
          <a:prstGeom prst="rect">
            <a:avLst/>
          </a:prstGeom>
        </p:spPr>
        <p:txBody>
          <a:bodyPr vert="horz" wrap="square" lIns="96643" tIns="48322" rIns="96643" bIns="48322" numCol="1" anchor="t" anchorCtr="0" compatLnSpc="1">
            <a:prstTxWarp prst="textNoShape">
              <a:avLst/>
            </a:prstTxWarp>
          </a:bodyPr>
          <a:lstStyle>
            <a:lvl1pPr algn="r">
              <a:defRPr sz="1200">
                <a:latin typeface="Calibri" panose="020F0502020204030204" pitchFamily="34" charset="0"/>
              </a:defRPr>
            </a:lvl1pPr>
          </a:lstStyle>
          <a:p>
            <a:fld id="{D57623BA-056C-4448-B61C-1630F9B77476}" type="datetime1">
              <a:rPr lang="en-GB" altLang="en-US"/>
              <a:pPr/>
              <a:t>30/05/2024</a:t>
            </a:fld>
            <a:endParaRPr lang="en-GB" altLang="en-US"/>
          </a:p>
        </p:txBody>
      </p:sp>
      <p:sp>
        <p:nvSpPr>
          <p:cNvPr id="4" name="Slide Image Placeholder 3">
            <a:extLst>
              <a:ext uri="{FF2B5EF4-FFF2-40B4-BE49-F238E27FC236}">
                <a16:creationId xmlns:a16="http://schemas.microsoft.com/office/drawing/2014/main" id="{8C7F6D7D-6B80-4E97-A601-0F3BC3E43FA1}"/>
              </a:ext>
            </a:extLst>
          </p:cNvPr>
          <p:cNvSpPr>
            <a:spLocks noGrp="1" noRot="1" noChangeAspect="1"/>
          </p:cNvSpPr>
          <p:nvPr>
            <p:ph type="sldImg" idx="2"/>
          </p:nvPr>
        </p:nvSpPr>
        <p:spPr>
          <a:xfrm>
            <a:off x="407988" y="696913"/>
            <a:ext cx="6194425" cy="3484562"/>
          </a:xfrm>
          <a:prstGeom prst="rect">
            <a:avLst/>
          </a:prstGeom>
          <a:noFill/>
          <a:ln w="12700">
            <a:solidFill>
              <a:prstClr val="black"/>
            </a:solidFill>
          </a:ln>
        </p:spPr>
        <p:txBody>
          <a:bodyPr vert="horz" wrap="square" lIns="96643" tIns="48322" rIns="96643" bIns="48322"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F9EE31F1-C761-4AF2-A51C-B792CD0D6920}"/>
              </a:ext>
            </a:extLst>
          </p:cNvPr>
          <p:cNvSpPr>
            <a:spLocks noGrp="1"/>
          </p:cNvSpPr>
          <p:nvPr>
            <p:ph type="body" sz="quarter" idx="3"/>
          </p:nvPr>
        </p:nvSpPr>
        <p:spPr>
          <a:xfrm>
            <a:off x="701041" y="4415791"/>
            <a:ext cx="5608320" cy="4183380"/>
          </a:xfrm>
          <a:prstGeom prst="rect">
            <a:avLst/>
          </a:prstGeom>
        </p:spPr>
        <p:txBody>
          <a:bodyPr vert="horz" wrap="square" lIns="96643" tIns="48322" rIns="96643" bIns="48322" numCol="1" anchor="t" anchorCtr="0" compatLnSpc="1">
            <a:prstTxWarp prst="textNoShape">
              <a:avLst/>
            </a:prstTxWarp>
            <a:normAutofit/>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52879F1E-8F73-4830-920B-E15E844B72A5}"/>
              </a:ext>
            </a:extLst>
          </p:cNvPr>
          <p:cNvSpPr>
            <a:spLocks noGrp="1"/>
          </p:cNvSpPr>
          <p:nvPr>
            <p:ph type="ftr" sz="quarter" idx="4"/>
          </p:nvPr>
        </p:nvSpPr>
        <p:spPr>
          <a:xfrm>
            <a:off x="0" y="8829968"/>
            <a:ext cx="3037840" cy="464820"/>
          </a:xfrm>
          <a:prstGeom prst="rect">
            <a:avLst/>
          </a:prstGeom>
        </p:spPr>
        <p:txBody>
          <a:bodyPr vert="horz" wrap="square" lIns="96643" tIns="48322" rIns="96643" bIns="48322" numCol="1" anchor="b" anchorCtr="0" compatLnSpc="1">
            <a:prstTxWarp prst="textNoShape">
              <a:avLst/>
            </a:prstTxWarp>
          </a:bodyPr>
          <a:lstStyle>
            <a:lvl1pPr>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01890AFD-3D41-40E7-BB30-1108DC75C5F1}"/>
              </a:ext>
            </a:extLst>
          </p:cNvPr>
          <p:cNvSpPr>
            <a:spLocks noGrp="1"/>
          </p:cNvSpPr>
          <p:nvPr>
            <p:ph type="sldNum" sz="quarter" idx="5"/>
          </p:nvPr>
        </p:nvSpPr>
        <p:spPr>
          <a:xfrm>
            <a:off x="3970939" y="8829968"/>
            <a:ext cx="3037840" cy="464820"/>
          </a:xfrm>
          <a:prstGeom prst="rect">
            <a:avLst/>
          </a:prstGeom>
        </p:spPr>
        <p:txBody>
          <a:bodyPr vert="horz" wrap="square" lIns="96643" tIns="48322" rIns="96643" bIns="48322" numCol="1" anchor="b" anchorCtr="0" compatLnSpc="1">
            <a:prstTxWarp prst="textNoShape">
              <a:avLst/>
            </a:prstTxWarp>
          </a:bodyPr>
          <a:lstStyle>
            <a:lvl1pPr algn="r">
              <a:defRPr sz="1200">
                <a:latin typeface="Calibri" panose="020F0502020204030204" pitchFamily="34" charset="0"/>
              </a:defRPr>
            </a:lvl1pPr>
          </a:lstStyle>
          <a:p>
            <a:fld id="{DDA1A3E6-E7D9-49E5-83D5-1AE98BBD0558}"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S PGothic"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a:t>
            </a:fld>
            <a:endParaRPr lang="en-GB" altLang="en-US"/>
          </a:p>
        </p:txBody>
      </p:sp>
    </p:spTree>
    <p:extLst>
      <p:ext uri="{BB962C8B-B14F-4D97-AF65-F5344CB8AC3E}">
        <p14:creationId xmlns:p14="http://schemas.microsoft.com/office/powerpoint/2010/main" val="222236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10</a:t>
            </a:fld>
            <a:endParaRPr lang="en-GB" altLang="en-US"/>
          </a:p>
        </p:txBody>
      </p:sp>
    </p:spTree>
    <p:extLst>
      <p:ext uri="{BB962C8B-B14F-4D97-AF65-F5344CB8AC3E}">
        <p14:creationId xmlns:p14="http://schemas.microsoft.com/office/powerpoint/2010/main" val="175316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groups – brainstorm potential topic titles.</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11</a:t>
            </a:fld>
            <a:endParaRPr lang="en-GB" altLang="en-US"/>
          </a:p>
        </p:txBody>
      </p:sp>
    </p:spTree>
    <p:extLst>
      <p:ext uri="{BB962C8B-B14F-4D97-AF65-F5344CB8AC3E}">
        <p14:creationId xmlns:p14="http://schemas.microsoft.com/office/powerpoint/2010/main" val="126510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 – 11:35</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12</a:t>
            </a:fld>
            <a:endParaRPr lang="en-GB" altLang="en-US"/>
          </a:p>
        </p:txBody>
      </p:sp>
    </p:spTree>
    <p:extLst>
      <p:ext uri="{BB962C8B-B14F-4D97-AF65-F5344CB8AC3E}">
        <p14:creationId xmlns:p14="http://schemas.microsoft.com/office/powerpoint/2010/main" val="264398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Storytelling is the basis of Schwartz Rounds. </a:t>
            </a:r>
          </a:p>
          <a:p>
            <a:endParaRPr lang="en-GB" dirty="0"/>
          </a:p>
          <a:p>
            <a:r>
              <a:rPr lang="en-GB" dirty="0"/>
              <a:t>To begin the part of the morning connecting to storytelling, we start with Ken Schwartz’s story. The origin story to Rounds…</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13</a:t>
            </a:fld>
            <a:endParaRPr lang="en-GB" altLang="en-US"/>
          </a:p>
        </p:txBody>
      </p:sp>
    </p:spTree>
    <p:extLst>
      <p:ext uri="{BB962C8B-B14F-4D97-AF65-F5344CB8AC3E}">
        <p14:creationId xmlns:p14="http://schemas.microsoft.com/office/powerpoint/2010/main" val="24302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love this quote. It feels like it demonstrates how Schwartz Rounds are a different kind of space. Where the stories hold meaning in themselves. Not to serve another purpose but to be told and heard. </a:t>
            </a:r>
          </a:p>
          <a:p>
            <a:endParaRPr lang="en-GB" dirty="0"/>
          </a:p>
          <a:p>
            <a:r>
              <a:rPr lang="en-GB" dirty="0"/>
              <a:t>Have faith that the stories themselves will reveal meaning to attendees – allow the story to be of itself. It being shared and heard and listened to will do all its needed. This can be helpful to remember when in prep with storytellers. </a:t>
            </a:r>
          </a:p>
          <a:p>
            <a:endParaRPr lang="en-GB" dirty="0"/>
          </a:p>
          <a:p>
            <a:r>
              <a:rPr lang="en-GB" dirty="0"/>
              <a:t>You are helping to demonstrate that this is a different space. Different intentions. Different pace. Changing attendees working day to something different.</a:t>
            </a:r>
          </a:p>
          <a:p>
            <a:endParaRPr lang="en-GB" dirty="0"/>
          </a:p>
          <a:p>
            <a:r>
              <a:rPr lang="en-GB" dirty="0"/>
              <a:t>Just hear the story. Be curious. The meaning emerges through it.  </a:t>
            </a:r>
          </a:p>
          <a:p>
            <a:endParaRPr lang="en-GB" dirty="0"/>
          </a:p>
          <a:p>
            <a:endParaRPr lang="en-GB" dirty="0"/>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14</a:t>
            </a:fld>
            <a:endParaRPr lang="en-GB" altLang="en-US"/>
          </a:p>
        </p:txBody>
      </p:sp>
    </p:spTree>
    <p:extLst>
      <p:ext uri="{BB962C8B-B14F-4D97-AF65-F5344CB8AC3E}">
        <p14:creationId xmlns:p14="http://schemas.microsoft.com/office/powerpoint/2010/main" val="95470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8263" y="1085850"/>
            <a:ext cx="7043738" cy="3962400"/>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p:spPr>
      </p:sp>
      <p:sp>
        <p:nvSpPr>
          <p:cNvPr id="37891" name="Notes Placeholder 2"/>
          <p:cNvSpPr>
            <a:spLocks noGrp="1"/>
          </p:cNvSpPr>
          <p:nvPr>
            <p:ph type="body" idx="1"/>
          </p:nvPr>
        </p:nvSpPr>
        <p:spPr bwMode="auto">
          <a:xfrm>
            <a:off x="675078" y="5393850"/>
            <a:ext cx="5392491" cy="5158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500" dirty="0"/>
              <a:t>Example of note taking</a:t>
            </a:r>
          </a:p>
          <a:p>
            <a:r>
              <a:rPr lang="en-GB" altLang="en-US" sz="1500" dirty="0"/>
              <a:t>Map the themes (refer to Nicki’s story in prep video from eLearning)</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40090058" indent="-39606842">
              <a:spcBef>
                <a:spcPct val="30000"/>
              </a:spcBef>
              <a:defRPr sz="1200">
                <a:solidFill>
                  <a:schemeClr val="tx1"/>
                </a:solidFill>
                <a:latin typeface="Calibri" panose="020F0502020204030204" pitchFamily="34" charset="0"/>
                <a:ea typeface="ヒラギノ角ゴ Pro W3" charset="-128"/>
              </a:defRPr>
            </a:lvl2pPr>
            <a:lvl3pPr marL="1208037" indent="-241607">
              <a:spcBef>
                <a:spcPct val="30000"/>
              </a:spcBef>
              <a:defRPr sz="1200">
                <a:solidFill>
                  <a:schemeClr val="tx1"/>
                </a:solidFill>
                <a:latin typeface="Calibri" panose="020F0502020204030204" pitchFamily="34" charset="0"/>
                <a:ea typeface="MS PGothic" panose="020B0600070205080204" pitchFamily="34" charset="-128"/>
              </a:defRPr>
            </a:lvl3pPr>
            <a:lvl4pPr marL="1691253" indent="-241607">
              <a:spcBef>
                <a:spcPct val="30000"/>
              </a:spcBef>
              <a:defRPr sz="1200">
                <a:solidFill>
                  <a:schemeClr val="tx1"/>
                </a:solidFill>
                <a:latin typeface="Calibri" panose="020F0502020204030204" pitchFamily="34" charset="0"/>
                <a:ea typeface="MS PGothic" panose="020B0600070205080204" pitchFamily="34" charset="-128"/>
              </a:defRPr>
            </a:lvl4pPr>
            <a:lvl5pPr marL="2174467" indent="-241607">
              <a:spcBef>
                <a:spcPct val="30000"/>
              </a:spcBef>
              <a:defRPr sz="1200">
                <a:solidFill>
                  <a:schemeClr val="tx1"/>
                </a:solidFill>
                <a:latin typeface="Calibri" panose="020F0502020204030204" pitchFamily="34" charset="0"/>
                <a:ea typeface="MS PGothic" panose="020B0600070205080204" pitchFamily="34" charset="-128"/>
              </a:defRPr>
            </a:lvl5pPr>
            <a:lvl6pPr marL="2657682"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0897"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112"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7327"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83216">
              <a:spcBef>
                <a:spcPct val="0"/>
              </a:spcBef>
              <a:defRPr/>
            </a:pPr>
            <a:fld id="{DD429B4C-C95C-45B4-9C06-1BBCDA20404B}" type="slidenum">
              <a:rPr lang="en-GB" altLang="en-US">
                <a:solidFill>
                  <a:srgbClr val="000000"/>
                </a:solidFill>
              </a:rPr>
              <a:pPr defTabSz="483216">
                <a:spcBef>
                  <a:spcPct val="0"/>
                </a:spcBef>
                <a:defRPr/>
              </a:pPr>
              <a:t>15</a:t>
            </a:fld>
            <a:endParaRPr lang="en-GB" altLang="en-US">
              <a:solidFill>
                <a:srgbClr val="000000"/>
              </a:solidFill>
            </a:endParaRPr>
          </a:p>
        </p:txBody>
      </p:sp>
      <p:sp>
        <p:nvSpPr>
          <p:cNvPr id="2" name="TextBox 1"/>
          <p:cNvSpPr txBox="1"/>
          <p:nvPr/>
        </p:nvSpPr>
        <p:spPr>
          <a:xfrm>
            <a:off x="840600" y="5537906"/>
            <a:ext cx="5269160" cy="2498255"/>
          </a:xfrm>
          <a:prstGeom prst="rect">
            <a:avLst/>
          </a:prstGeom>
          <a:noFill/>
        </p:spPr>
        <p:txBody>
          <a:bodyPr wrap="square" lIns="96643" tIns="48322" rIns="96643" bIns="48322" rtlCol="0">
            <a:spAutoFit/>
          </a:bodyPr>
          <a:lstStyle/>
          <a:p>
            <a:pPr defTabSz="483216" eaLnBrk="0" hangingPunct="0">
              <a:defRPr/>
            </a:pPr>
            <a:r>
              <a:rPr lang="en-GB" sz="1200" dirty="0">
                <a:solidFill>
                  <a:prstClr val="black"/>
                </a:solidFill>
                <a:latin typeface="Calibri"/>
              </a:rPr>
              <a:t>Key points:</a:t>
            </a:r>
          </a:p>
          <a:p>
            <a:pPr defTabSz="483216" eaLnBrk="0" hangingPunct="0">
              <a:defRPr/>
            </a:pPr>
            <a:endParaRPr lang="en-GB" sz="1200" dirty="0">
              <a:solidFill>
                <a:prstClr val="black"/>
              </a:solidFill>
              <a:latin typeface="Calibri"/>
            </a:endParaRPr>
          </a:p>
          <a:p>
            <a:pPr marL="181207" indent="-181207" defTabSz="483216" eaLnBrk="0" hangingPunct="0">
              <a:buFont typeface="Arial" panose="020B0604020202020204" pitchFamily="34" charset="0"/>
              <a:buChar char="•"/>
              <a:defRPr/>
            </a:pPr>
            <a:r>
              <a:rPr lang="en-GB" sz="1200" dirty="0">
                <a:solidFill>
                  <a:prstClr val="black"/>
                </a:solidFill>
                <a:latin typeface="Calibri"/>
              </a:rPr>
              <a:t>Schwartz Rounds are a confidential forum for all staff where people can share the emotion al and social experience of their work. The Rounds are run in a specific format with 3-4 panellists who have been pre-prepared to tell their story for five minutes. The stories and subsequent discussion are taking the perspective of individual members of staff. </a:t>
            </a:r>
          </a:p>
          <a:p>
            <a:pPr marL="181207" indent="-181207" defTabSz="483216" eaLnBrk="0" hangingPunct="0">
              <a:buFont typeface="Arial" panose="020B0604020202020204" pitchFamily="34" charset="0"/>
              <a:buChar char="•"/>
              <a:defRPr/>
            </a:pPr>
            <a:endParaRPr lang="en-GB" sz="1200" dirty="0">
              <a:solidFill>
                <a:prstClr val="black"/>
              </a:solidFill>
              <a:latin typeface="Calibri"/>
            </a:endParaRPr>
          </a:p>
          <a:p>
            <a:pPr marL="181207" indent="-181207" defTabSz="483216" eaLnBrk="0" hangingPunct="0">
              <a:buFont typeface="Arial" panose="020B0604020202020204" pitchFamily="34" charset="0"/>
              <a:buChar char="•"/>
              <a:defRPr/>
            </a:pPr>
            <a:r>
              <a:rPr lang="en-GB" sz="1200" dirty="0">
                <a:solidFill>
                  <a:prstClr val="black"/>
                </a:solidFill>
                <a:latin typeface="Calibri"/>
              </a:rPr>
              <a:t>There is no attempt to solve problems or make judgements on each other but instead to have time to reflect on what it is to be human and work in healthcare.   </a:t>
            </a:r>
          </a:p>
          <a:p>
            <a:pPr marL="181207" indent="-181207" defTabSz="483216" eaLnBrk="0" hangingPunct="0">
              <a:buFont typeface="Arial" panose="020B0604020202020204" pitchFamily="34" charset="0"/>
              <a:buChar char="•"/>
              <a:defRPr/>
            </a:pPr>
            <a:endParaRPr lang="en-GB" sz="1200" dirty="0">
              <a:solidFill>
                <a:prstClr val="black"/>
              </a:solidFill>
              <a:latin typeface="Calibri"/>
            </a:endParaRPr>
          </a:p>
          <a:p>
            <a:pPr marL="181207" indent="-181207" defTabSz="483216" eaLnBrk="0" hangingPunct="0">
              <a:buFont typeface="Arial" panose="020B0604020202020204" pitchFamily="34" charset="0"/>
              <a:buChar char="•"/>
              <a:defRPr/>
            </a:pPr>
            <a:r>
              <a:rPr lang="en-GB" sz="1200" dirty="0">
                <a:solidFill>
                  <a:prstClr val="black"/>
                </a:solidFill>
                <a:latin typeface="Calibri"/>
              </a:rPr>
              <a:t>At the centre of the process is the telling of and listening to stories </a:t>
            </a:r>
          </a:p>
        </p:txBody>
      </p:sp>
    </p:spTree>
    <p:extLst>
      <p:ext uri="{BB962C8B-B14F-4D97-AF65-F5344CB8AC3E}">
        <p14:creationId xmlns:p14="http://schemas.microsoft.com/office/powerpoint/2010/main" val="50823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07" indent="-181207" defTabSz="483216">
              <a:defRPr/>
            </a:pPr>
            <a:endParaRPr lang="en-GB"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40090058" indent="-39606842">
              <a:spcBef>
                <a:spcPct val="30000"/>
              </a:spcBef>
              <a:defRPr sz="1200">
                <a:solidFill>
                  <a:schemeClr val="tx1"/>
                </a:solidFill>
                <a:latin typeface="Calibri" panose="020F0502020204030204" pitchFamily="34" charset="0"/>
                <a:ea typeface="ヒラギノ角ゴ Pro W3" charset="-128"/>
              </a:defRPr>
            </a:lvl2pPr>
            <a:lvl3pPr marL="1208037" indent="-241607">
              <a:spcBef>
                <a:spcPct val="30000"/>
              </a:spcBef>
              <a:defRPr sz="1200">
                <a:solidFill>
                  <a:schemeClr val="tx1"/>
                </a:solidFill>
                <a:latin typeface="Calibri" panose="020F0502020204030204" pitchFamily="34" charset="0"/>
                <a:ea typeface="MS PGothic" panose="020B0600070205080204" pitchFamily="34" charset="-128"/>
              </a:defRPr>
            </a:lvl3pPr>
            <a:lvl4pPr marL="1691253" indent="-241607">
              <a:spcBef>
                <a:spcPct val="30000"/>
              </a:spcBef>
              <a:defRPr sz="1200">
                <a:solidFill>
                  <a:schemeClr val="tx1"/>
                </a:solidFill>
                <a:latin typeface="Calibri" panose="020F0502020204030204" pitchFamily="34" charset="0"/>
                <a:ea typeface="MS PGothic" panose="020B0600070205080204" pitchFamily="34" charset="-128"/>
              </a:defRPr>
            </a:lvl4pPr>
            <a:lvl5pPr marL="2174467" indent="-241607">
              <a:spcBef>
                <a:spcPct val="30000"/>
              </a:spcBef>
              <a:defRPr sz="1200">
                <a:solidFill>
                  <a:schemeClr val="tx1"/>
                </a:solidFill>
                <a:latin typeface="Calibri" panose="020F0502020204030204" pitchFamily="34" charset="0"/>
                <a:ea typeface="MS PGothic" panose="020B0600070205080204" pitchFamily="34" charset="-128"/>
              </a:defRPr>
            </a:lvl5pPr>
            <a:lvl6pPr marL="2657682"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0897"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112"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7327"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83216">
              <a:spcBef>
                <a:spcPct val="0"/>
              </a:spcBef>
              <a:defRPr/>
            </a:pPr>
            <a:fld id="{E71D6A2D-4268-4B74-9008-1B3B22A2F993}" type="slidenum">
              <a:rPr lang="en-GB" altLang="en-US">
                <a:solidFill>
                  <a:prstClr val="black"/>
                </a:solidFill>
              </a:rPr>
              <a:pPr defTabSz="483216">
                <a:spcBef>
                  <a:spcPct val="0"/>
                </a:spcBef>
                <a:defRPr/>
              </a:pPr>
              <a:t>16</a:t>
            </a:fld>
            <a:endParaRPr lang="en-GB" altLang="en-US">
              <a:solidFill>
                <a:prstClr val="black"/>
              </a:solidFill>
            </a:endParaRPr>
          </a:p>
        </p:txBody>
      </p:sp>
    </p:spTree>
    <p:extLst>
      <p:ext uri="{BB962C8B-B14F-4D97-AF65-F5344CB8AC3E}">
        <p14:creationId xmlns:p14="http://schemas.microsoft.com/office/powerpoint/2010/main" val="46477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Plus debrief</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17</a:t>
            </a:fld>
            <a:endParaRPr lang="en-GB" altLang="en-US"/>
          </a:p>
        </p:txBody>
      </p:sp>
    </p:spTree>
    <p:extLst>
      <p:ext uri="{BB962C8B-B14F-4D97-AF65-F5344CB8AC3E}">
        <p14:creationId xmlns:p14="http://schemas.microsoft.com/office/powerpoint/2010/main" val="3149332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07" indent="-181207">
              <a:buFont typeface="Arial" panose="020B0604020202020204" pitchFamily="34" charset="0"/>
              <a:buChar char="•"/>
            </a:pPr>
            <a:r>
              <a:rPr lang="en-US" altLang="en-US" dirty="0"/>
              <a:t>Before starting ask for three volunteers for the Round (where </a:t>
            </a:r>
            <a:r>
              <a:rPr lang="en-US" altLang="en-US" dirty="0" err="1"/>
              <a:t>poss</a:t>
            </a:r>
            <a:r>
              <a:rPr lang="en-US" altLang="en-US" dirty="0"/>
              <a:t> be mindful of variation in role/gender </a:t>
            </a:r>
            <a:r>
              <a:rPr lang="en-US" altLang="en-US" dirty="0" err="1"/>
              <a:t>etc</a:t>
            </a:r>
            <a:r>
              <a:rPr lang="en-US" altLang="en-US" dirty="0"/>
              <a:t>)</a:t>
            </a:r>
          </a:p>
          <a:p>
            <a:pPr marL="181207" indent="-181207">
              <a:buFont typeface="Arial" panose="020B0604020202020204" pitchFamily="34" charset="0"/>
              <a:buChar char="•"/>
            </a:pPr>
            <a:r>
              <a:rPr lang="en-US" altLang="en-US" dirty="0"/>
              <a:t>1 hour in total (20 mins each if in 3s) (break out to two rooms so the noise is managed, one trainer caring for pails in each room)</a:t>
            </a:r>
          </a:p>
          <a:p>
            <a:pPr marL="181207" indent="-181207">
              <a:buFont typeface="Arial" panose="020B0604020202020204" pitchFamily="34" charset="0"/>
              <a:buChar char="•"/>
            </a:pPr>
            <a:r>
              <a:rPr lang="en-US" altLang="en-US" dirty="0"/>
              <a:t>One trainer stays with the three volunteers and helps to prep them for the Round. The other trainer will walk round, listening to stories, and offering support where needed. </a:t>
            </a:r>
          </a:p>
          <a:p>
            <a:pPr marL="181207" indent="-181207">
              <a:buFont typeface="Arial" panose="020B0604020202020204" pitchFamily="34" charset="0"/>
              <a:buChar char="•"/>
            </a:pPr>
            <a:r>
              <a:rPr lang="en-US" altLang="en-US" dirty="0"/>
              <a:t>NB: remind people that this is about emotional impact of work. Situate the story in working lives. (patient; colleague </a:t>
            </a:r>
            <a:r>
              <a:rPr lang="en-US" altLang="en-US" dirty="0" err="1"/>
              <a:t>etc</a:t>
            </a:r>
            <a:r>
              <a:rPr lang="en-US" altLang="en-US" dirty="0"/>
              <a:t>) </a:t>
            </a:r>
          </a:p>
          <a:p>
            <a:pPr marL="181207" indent="-181207">
              <a:buFont typeface="Arial" panose="020B0604020202020204" pitchFamily="34" charset="0"/>
              <a:buChar char="•"/>
            </a:pPr>
            <a:r>
              <a:rPr lang="en-US" altLang="en-US" dirty="0"/>
              <a:t>Person/day I will never forget </a:t>
            </a:r>
          </a:p>
          <a:p>
            <a:pPr marL="181207" indent="-181207">
              <a:buFont typeface="Arial" panose="020B0604020202020204" pitchFamily="34" charset="0"/>
              <a:buChar char="•"/>
            </a:pPr>
            <a:endParaRPr lang="en-US" altLang="en-US" dirty="0"/>
          </a:p>
          <a:p>
            <a:pPr marL="181207" indent="-181207">
              <a:buFont typeface="Arial" panose="020B0604020202020204" pitchFamily="34" charset="0"/>
              <a:buChar char="•"/>
            </a:pPr>
            <a:r>
              <a:rPr lang="en-US" altLang="en-US" dirty="0"/>
              <a:t>Pairs or three (be mindful of time)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40090058" indent="-39606842">
              <a:spcBef>
                <a:spcPct val="30000"/>
              </a:spcBef>
              <a:defRPr sz="1200">
                <a:solidFill>
                  <a:schemeClr val="tx1"/>
                </a:solidFill>
                <a:latin typeface="Calibri" panose="020F0502020204030204" pitchFamily="34" charset="0"/>
                <a:ea typeface="ヒラギノ角ゴ Pro W3" charset="-128"/>
              </a:defRPr>
            </a:lvl2pPr>
            <a:lvl3pPr marL="1208037" indent="-241607">
              <a:spcBef>
                <a:spcPct val="30000"/>
              </a:spcBef>
              <a:defRPr sz="1200">
                <a:solidFill>
                  <a:schemeClr val="tx1"/>
                </a:solidFill>
                <a:latin typeface="Calibri" panose="020F0502020204030204" pitchFamily="34" charset="0"/>
                <a:ea typeface="MS PGothic" panose="020B0600070205080204" pitchFamily="34" charset="-128"/>
              </a:defRPr>
            </a:lvl3pPr>
            <a:lvl4pPr marL="1691253" indent="-241607">
              <a:spcBef>
                <a:spcPct val="30000"/>
              </a:spcBef>
              <a:defRPr sz="1200">
                <a:solidFill>
                  <a:schemeClr val="tx1"/>
                </a:solidFill>
                <a:latin typeface="Calibri" panose="020F0502020204030204" pitchFamily="34" charset="0"/>
                <a:ea typeface="MS PGothic" panose="020B0600070205080204" pitchFamily="34" charset="-128"/>
              </a:defRPr>
            </a:lvl4pPr>
            <a:lvl5pPr marL="2174467" indent="-241607">
              <a:spcBef>
                <a:spcPct val="30000"/>
              </a:spcBef>
              <a:defRPr sz="1200">
                <a:solidFill>
                  <a:schemeClr val="tx1"/>
                </a:solidFill>
                <a:latin typeface="Calibri" panose="020F0502020204030204" pitchFamily="34" charset="0"/>
                <a:ea typeface="MS PGothic" panose="020B0600070205080204" pitchFamily="34" charset="-128"/>
              </a:defRPr>
            </a:lvl5pPr>
            <a:lvl6pPr marL="2657682"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0897"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112"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7327" indent="-241607" defTabSz="48321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81E9E07-FBAF-43A2-8C92-7573A334D106}" type="slidenum">
              <a:rPr lang="en-GB" altLang="en-US">
                <a:solidFill>
                  <a:srgbClr val="000000"/>
                </a:solidFill>
              </a:rPr>
              <a:pPr>
                <a:spcBef>
                  <a:spcPct val="0"/>
                </a:spcBef>
              </a:pPr>
              <a:t>18</a:t>
            </a:fld>
            <a:endParaRPr lang="en-GB" altLang="en-US">
              <a:solidFill>
                <a:srgbClr val="000000"/>
              </a:solidFill>
            </a:endParaRPr>
          </a:p>
        </p:txBody>
      </p:sp>
    </p:spTree>
    <p:extLst>
      <p:ext uri="{BB962C8B-B14F-4D97-AF65-F5344CB8AC3E}">
        <p14:creationId xmlns:p14="http://schemas.microsoft.com/office/powerpoint/2010/main" val="63830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Then… </a:t>
            </a:r>
          </a:p>
          <a:p>
            <a:endParaRPr lang="en-US" altLang="en-US" dirty="0"/>
          </a:p>
          <a:p>
            <a:pPr marL="181207" indent="-181207">
              <a:buFont typeface="Arial" panose="020B0604020202020204" pitchFamily="34" charset="0"/>
              <a:buChar char="•"/>
            </a:pPr>
            <a:endParaRPr lang="en-US" altLang="en-US" dirty="0"/>
          </a:p>
          <a:p>
            <a:pPr marL="181207" indent="-181207">
              <a:buFont typeface="Arial" panose="020B0604020202020204" pitchFamily="34" charset="0"/>
              <a:buChar char="•"/>
            </a:pPr>
            <a:r>
              <a:rPr lang="en-US" altLang="en-US" dirty="0"/>
              <a:t>15 mins for debrief. </a:t>
            </a:r>
            <a:r>
              <a:rPr lang="en-US" i="1" dirty="0">
                <a:latin typeface="Calibri" panose="020F0502020204030204" pitchFamily="34" charset="0"/>
                <a:ea typeface="Calibri" panose="020F0502020204030204" pitchFamily="34" charset="0"/>
                <a:cs typeface="Times New Roman" panose="02020603050405020304" pitchFamily="18" charset="0"/>
              </a:rPr>
              <a:t>Invite trainees to discuss what they noticed during prep exercise. (whole group)</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US" i="1" dirty="0">
                <a:latin typeface="Calibri" panose="020F0502020204030204" pitchFamily="34" charset="0"/>
                <a:ea typeface="Calibri" panose="020F0502020204030204" pitchFamily="34" charset="0"/>
                <a:cs typeface="Times New Roman" panose="02020603050405020304" pitchFamily="18" charset="0"/>
              </a:rPr>
              <a:t>Trainees will be able to critically reflect 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62411" indent="-362411">
              <a:lnSpc>
                <a:spcPct val="107000"/>
              </a:lnSpc>
              <a:buFont typeface="Calibri" panose="020F0502020204030204" pitchFamily="34" charset="0"/>
              <a:buChar char="-"/>
            </a:pPr>
            <a:r>
              <a:rPr lang="en-US" i="1" dirty="0">
                <a:latin typeface="Calibri" panose="020F0502020204030204" pitchFamily="34" charset="0"/>
                <a:ea typeface="Calibri" panose="020F0502020204030204" pitchFamily="34" charset="0"/>
                <a:cs typeface="Times New Roman" panose="02020603050405020304" pitchFamily="18" charset="0"/>
              </a:rPr>
              <a:t>What they noticed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62411" indent="-362411">
              <a:lnSpc>
                <a:spcPct val="107000"/>
              </a:lnSpc>
              <a:buFont typeface="Calibri" panose="020F0502020204030204" pitchFamily="34" charset="0"/>
              <a:buChar char="-"/>
            </a:pPr>
            <a:r>
              <a:rPr lang="en-US" i="1" dirty="0">
                <a:latin typeface="Calibri" panose="020F0502020204030204" pitchFamily="34" charset="0"/>
                <a:ea typeface="Calibri" panose="020F0502020204030204" pitchFamily="34" charset="0"/>
                <a:cs typeface="Times New Roman" panose="02020603050405020304" pitchFamily="18" charset="0"/>
              </a:rPr>
              <a:t>What felt difficult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62411" indent="-362411">
              <a:lnSpc>
                <a:spcPct val="107000"/>
              </a:lnSpc>
              <a:buFont typeface="Calibri" panose="020F0502020204030204" pitchFamily="34" charset="0"/>
              <a:buChar char="-"/>
            </a:pPr>
            <a:r>
              <a:rPr lang="en-US" i="1" dirty="0">
                <a:latin typeface="Calibri" panose="020F0502020204030204" pitchFamily="34" charset="0"/>
                <a:ea typeface="Calibri" panose="020F0502020204030204" pitchFamily="34" charset="0"/>
                <a:cs typeface="Times New Roman" panose="02020603050405020304" pitchFamily="18" charset="0"/>
              </a:rPr>
              <a:t>What felt natural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62411" indent="-362411">
              <a:lnSpc>
                <a:spcPct val="107000"/>
              </a:lnSpc>
              <a:spcAft>
                <a:spcPts val="845"/>
              </a:spcAft>
              <a:buFont typeface="Calibri" panose="020F0502020204030204" pitchFamily="34" charset="0"/>
              <a:buChar char="-"/>
            </a:pPr>
            <a:r>
              <a:rPr lang="en-US" i="1" dirty="0">
                <a:latin typeface="Calibri" panose="020F0502020204030204" pitchFamily="34" charset="0"/>
                <a:ea typeface="Calibri" panose="020F0502020204030204" pitchFamily="34" charset="0"/>
                <a:cs typeface="Times New Roman" panose="02020603050405020304" pitchFamily="18" charset="0"/>
              </a:rPr>
              <a:t>What felt unclear/uncertain</a:t>
            </a:r>
          </a:p>
          <a:p>
            <a:pPr marL="362411" indent="-362411">
              <a:lnSpc>
                <a:spcPct val="107000"/>
              </a:lnSpc>
              <a:spcAft>
                <a:spcPts val="845"/>
              </a:spcAft>
              <a:buFont typeface="Calibri" panose="020F0502020204030204" pitchFamily="34" charset="0"/>
              <a:buChar char="-"/>
            </a:pPr>
            <a:r>
              <a:rPr lang="en-US" i="1" dirty="0">
                <a:latin typeface="Calibri" panose="020F0502020204030204" pitchFamily="34" charset="0"/>
                <a:ea typeface="Calibri" panose="020F0502020204030204" pitchFamily="34" charset="0"/>
                <a:cs typeface="Times New Roman" panose="02020603050405020304" pitchFamily="18" charset="0"/>
              </a:rPr>
              <a:t>How might my own role influence the way I prep? (taking your prof hat off)</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US" i="1" dirty="0">
                <a:latin typeface="Calibri" panose="020F0502020204030204" pitchFamily="34" charset="0"/>
                <a:ea typeface="Calibri" panose="020F0502020204030204" pitchFamily="34" charset="0"/>
                <a:cs typeface="Times New Roman" panose="02020603050405020304" pitchFamily="18" charset="0"/>
              </a:rPr>
              <a:t>What “good practice” may look and feel like</a:t>
            </a:r>
          </a:p>
          <a:p>
            <a:endParaRPr lang="en-US" i="1" dirty="0">
              <a:latin typeface="Calibri" panose="020F0502020204030204" pitchFamily="34" charset="0"/>
              <a:ea typeface="Calibri" panose="020F0502020204030204" pitchFamily="34" charset="0"/>
              <a:cs typeface="Times New Roman" panose="02020603050405020304" pitchFamily="18" charset="0"/>
            </a:endParaRPr>
          </a:p>
          <a:p>
            <a:pPr defTabSz="457153">
              <a:defRPr/>
            </a:pPr>
            <a:r>
              <a:rPr lang="en-GB" dirty="0"/>
              <a:t>Crucially – invite attendees to explore how their identity (prof role, ways of seeing the world) may play out </a:t>
            </a:r>
            <a:r>
              <a:rPr lang="en-GB" dirty="0" err="1"/>
              <a:t>e.g</a:t>
            </a:r>
            <a:r>
              <a:rPr lang="en-GB" dirty="0"/>
              <a:t> as a trained coach perhaps you might feel pulled to problem solve rather than listen and hone. </a:t>
            </a:r>
          </a:p>
          <a:p>
            <a:endParaRPr lang="en-US" i="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19</a:t>
            </a:fld>
            <a:endParaRPr lang="en-GB" altLang="en-US"/>
          </a:p>
        </p:txBody>
      </p:sp>
    </p:spTree>
    <p:extLst>
      <p:ext uri="{BB962C8B-B14F-4D97-AF65-F5344CB8AC3E}">
        <p14:creationId xmlns:p14="http://schemas.microsoft.com/office/powerpoint/2010/main" val="204846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D38A1F1-CA55-44D0-B0F2-2FBF7BD114C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207071D-3E4E-467A-9663-A2F5F98864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07" indent="-181207">
              <a:buFont typeface="Arial" panose="020B0604020202020204" pitchFamily="34" charset="0"/>
              <a:buChar char="•"/>
            </a:pPr>
            <a:r>
              <a:rPr lang="en-US" altLang="en-US" dirty="0"/>
              <a:t>Welcome </a:t>
            </a:r>
          </a:p>
          <a:p>
            <a:r>
              <a:rPr lang="en-US" altLang="en-US" i="1" dirty="0"/>
              <a:t>All sessions through the day to be led with welcoming, warm and containing gestures. To ensure attendees feel seen, heard, nourished and met with friendliness and care. </a:t>
            </a:r>
          </a:p>
          <a:p>
            <a:r>
              <a:rPr lang="en-US" altLang="en-US" i="1" dirty="0"/>
              <a:t>Be explicit about intention for the day both being to learn but also to create the learning community. </a:t>
            </a:r>
          </a:p>
          <a:p>
            <a:pPr marL="181207" indent="-181207">
              <a:buFont typeface="Arial" panose="020B0604020202020204" pitchFamily="34" charset="0"/>
              <a:buChar char="•"/>
            </a:pPr>
            <a:r>
              <a:rPr lang="en-US" altLang="en-US" dirty="0"/>
              <a:t>Briefly outline the training map and principles. I.e. combination of theory and practice; creation of a positive, appreciative space to learn together. </a:t>
            </a:r>
          </a:p>
          <a:p>
            <a:pPr marL="181207" indent="-181207">
              <a:buFont typeface="Arial" panose="020B0604020202020204" pitchFamily="34" charset="0"/>
              <a:buChar char="•"/>
            </a:pPr>
            <a:r>
              <a:rPr lang="en-US" altLang="en-US" dirty="0"/>
              <a:t>Our assumptions as trainers: “we will cover the agenda, we will create the space for learning” and for this we hold assumptions that we are all here to participate and learn, and to be kind and engaged. </a:t>
            </a:r>
          </a:p>
          <a:p>
            <a:r>
              <a:rPr lang="en-US" altLang="en-US" dirty="0"/>
              <a:t>Housekeeping: anything from venue that needs to be communicated. Timings of breaks. Phones on silent and away during the sessions. </a:t>
            </a:r>
          </a:p>
          <a:p>
            <a:endParaRPr lang="en-US" altLang="en-US" dirty="0"/>
          </a:p>
          <a:p>
            <a:r>
              <a:rPr lang="en-US" altLang="en-US" b="1" dirty="0"/>
              <a:t>5 mins</a:t>
            </a:r>
          </a:p>
        </p:txBody>
      </p:sp>
      <p:sp>
        <p:nvSpPr>
          <p:cNvPr id="19460" name="Slide Number Placeholder 3">
            <a:extLst>
              <a:ext uri="{FF2B5EF4-FFF2-40B4-BE49-F238E27FC236}">
                <a16:creationId xmlns:a16="http://schemas.microsoft.com/office/drawing/2014/main" id="{FBAA31C3-13C0-483A-87C4-6ED6E21F2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ヒラギノ角ゴ Pro W3" charset="-128"/>
              </a:defRPr>
            </a:lvl1pPr>
            <a:lvl2pPr marL="40090058" indent="-39606842" eaLnBrk="0" hangingPunct="0">
              <a:defRPr sz="2500">
                <a:solidFill>
                  <a:schemeClr val="tx1"/>
                </a:solidFill>
                <a:latin typeface="Arial" panose="020B0604020202020204" pitchFamily="34" charset="0"/>
                <a:ea typeface="ヒラギノ角ゴ Pro W3" charset="-128"/>
              </a:defRPr>
            </a:lvl2pPr>
            <a:lvl3pPr eaLnBrk="0" hangingPunct="0">
              <a:defRPr sz="2500">
                <a:solidFill>
                  <a:schemeClr val="tx1"/>
                </a:solidFill>
                <a:latin typeface="Arial" panose="020B0604020202020204" pitchFamily="34" charset="0"/>
                <a:ea typeface="ヒラギノ角ゴ Pro W3" charset="-128"/>
              </a:defRPr>
            </a:lvl3pPr>
            <a:lvl4pPr eaLnBrk="0" hangingPunct="0">
              <a:defRPr sz="2500">
                <a:solidFill>
                  <a:schemeClr val="tx1"/>
                </a:solidFill>
                <a:latin typeface="Arial" panose="020B0604020202020204" pitchFamily="34" charset="0"/>
                <a:ea typeface="ヒラギノ角ゴ Pro W3" charset="-128"/>
              </a:defRPr>
            </a:lvl4pPr>
            <a:lvl5pPr eaLnBrk="0" hangingPunct="0">
              <a:defRPr sz="2500">
                <a:solidFill>
                  <a:schemeClr val="tx1"/>
                </a:solidFill>
                <a:latin typeface="Arial" panose="020B0604020202020204" pitchFamily="34" charset="0"/>
                <a:ea typeface="ヒラギノ角ゴ Pro W3" charset="-128"/>
              </a:defRPr>
            </a:lvl5pPr>
            <a:lvl6pPr marL="483216"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6pPr>
            <a:lvl7pPr marL="96643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7pPr>
            <a:lvl8pPr marL="1449645"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8pPr>
            <a:lvl9pPr marL="1932859"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9pPr>
          </a:lstStyle>
          <a:p>
            <a:pPr eaLnBrk="1" hangingPunct="1"/>
            <a:fld id="{034CAFB5-4AF7-4C51-B687-61253291F4F0}" type="slidenum">
              <a:rPr lang="en-GB" altLang="en-US" sz="1200">
                <a:latin typeface="Calibri" panose="020F0502020204030204" pitchFamily="34" charset="0"/>
              </a:rPr>
              <a:pPr eaLnBrk="1" hangingPunct="1"/>
              <a:t>2</a:t>
            </a:fld>
            <a:endParaRPr lang="en-GB"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13.00-13.45</a:t>
            </a:r>
          </a:p>
          <a:p>
            <a:endParaRPr lang="en-GB" dirty="0"/>
          </a:p>
          <a:p>
            <a:r>
              <a:rPr lang="en-GB" dirty="0"/>
              <a:t>(trainers prep storytellers that were identified before end of lunch)</a:t>
            </a:r>
          </a:p>
        </p:txBody>
      </p:sp>
      <p:sp>
        <p:nvSpPr>
          <p:cNvPr id="4" name="Slide Number Placeholder 3"/>
          <p:cNvSpPr>
            <a:spLocks noGrp="1"/>
          </p:cNvSpPr>
          <p:nvPr>
            <p:ph type="sldNum" sz="quarter" idx="5"/>
          </p:nvPr>
        </p:nvSpPr>
        <p:spPr/>
        <p:txBody>
          <a:bodyPr/>
          <a:lstStyle/>
          <a:p>
            <a:pPr defTabSz="483216">
              <a:defRPr/>
            </a:pPr>
            <a:fld id="{DDA1A3E6-E7D9-49E5-83D5-1AE98BBD0558}" type="slidenum">
              <a:rPr lang="en-GB" altLang="en-US">
                <a:solidFill>
                  <a:prstClr val="black"/>
                </a:solidFill>
              </a:rPr>
              <a:pPr defTabSz="483216">
                <a:defRPr/>
              </a:pPr>
              <a:t>20</a:t>
            </a:fld>
            <a:endParaRPr lang="en-GB" altLang="en-US">
              <a:solidFill>
                <a:prstClr val="black"/>
              </a:solidFill>
            </a:endParaRPr>
          </a:p>
        </p:txBody>
      </p:sp>
    </p:spTree>
    <p:extLst>
      <p:ext uri="{BB962C8B-B14F-4D97-AF65-F5344CB8AC3E}">
        <p14:creationId xmlns:p14="http://schemas.microsoft.com/office/powerpoint/2010/main" val="1707169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Hour long Schwartz Round </a:t>
            </a:r>
          </a:p>
          <a:p>
            <a:r>
              <a:rPr lang="en-GB" dirty="0"/>
              <a:t>Short break </a:t>
            </a:r>
          </a:p>
          <a:p>
            <a:endParaRPr lang="en-GB" dirty="0"/>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21</a:t>
            </a:fld>
            <a:endParaRPr lang="en-GB" altLang="en-US"/>
          </a:p>
        </p:txBody>
      </p:sp>
    </p:spTree>
    <p:extLst>
      <p:ext uri="{BB962C8B-B14F-4D97-AF65-F5344CB8AC3E}">
        <p14:creationId xmlns:p14="http://schemas.microsoft.com/office/powerpoint/2010/main" val="56961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Break: 15.00-15.10</a:t>
            </a:r>
          </a:p>
        </p:txBody>
      </p:sp>
      <p:sp>
        <p:nvSpPr>
          <p:cNvPr id="4" name="Slide Number Placeholder 3"/>
          <p:cNvSpPr>
            <a:spLocks noGrp="1"/>
          </p:cNvSpPr>
          <p:nvPr>
            <p:ph type="sldNum" sz="quarter" idx="5"/>
          </p:nvPr>
        </p:nvSpPr>
        <p:spPr/>
        <p:txBody>
          <a:bodyPr/>
          <a:lstStyle/>
          <a:p>
            <a:pPr defTabSz="483216">
              <a:defRPr/>
            </a:pPr>
            <a:fld id="{DDA1A3E6-E7D9-49E5-83D5-1AE98BBD0558}" type="slidenum">
              <a:rPr lang="en-GB" altLang="en-US">
                <a:solidFill>
                  <a:prstClr val="black"/>
                </a:solidFill>
              </a:rPr>
              <a:pPr defTabSz="483216">
                <a:defRPr/>
              </a:pPr>
              <a:t>22</a:t>
            </a:fld>
            <a:endParaRPr lang="en-GB" altLang="en-US">
              <a:solidFill>
                <a:prstClr val="black"/>
              </a:solidFill>
            </a:endParaRPr>
          </a:p>
        </p:txBody>
      </p:sp>
    </p:spTree>
    <p:extLst>
      <p:ext uri="{BB962C8B-B14F-4D97-AF65-F5344CB8AC3E}">
        <p14:creationId xmlns:p14="http://schemas.microsoft.com/office/powerpoint/2010/main" val="883114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Conduct the debrief privately over break but offer some insight and observation when back in the large group to let people know what it might look like (10mins) </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23</a:t>
            </a:fld>
            <a:endParaRPr lang="en-GB" altLang="en-US"/>
          </a:p>
        </p:txBody>
      </p:sp>
    </p:spTree>
    <p:extLst>
      <p:ext uri="{BB962C8B-B14F-4D97-AF65-F5344CB8AC3E}">
        <p14:creationId xmlns:p14="http://schemas.microsoft.com/office/powerpoint/2010/main" val="1185625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reference after Round, if it feels helpful.</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24</a:t>
            </a:fld>
            <a:endParaRPr lang="en-GB" altLang="en-US"/>
          </a:p>
        </p:txBody>
      </p:sp>
    </p:spTree>
    <p:extLst>
      <p:ext uri="{BB962C8B-B14F-4D97-AF65-F5344CB8AC3E}">
        <p14:creationId xmlns:p14="http://schemas.microsoft.com/office/powerpoint/2010/main" val="1258325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minutes whole group discussion. Try to engage reflection on the flow of the Round (Intro and setting the scene, Stories, Transition, Reaction, Resonance, Close)</a:t>
            </a:r>
          </a:p>
          <a:p>
            <a:r>
              <a:rPr lang="en-GB" dirty="0"/>
              <a:t>Also invite reflections on how a Round may feel different situated within their org, what organisational narratives/behaviours may play out?</a:t>
            </a:r>
          </a:p>
          <a:p>
            <a:endParaRPr lang="en-GB" dirty="0"/>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25</a:t>
            </a:fld>
            <a:endParaRPr lang="en-GB" altLang="en-US"/>
          </a:p>
        </p:txBody>
      </p:sp>
    </p:spTree>
    <p:extLst>
      <p:ext uri="{BB962C8B-B14F-4D97-AF65-F5344CB8AC3E}">
        <p14:creationId xmlns:p14="http://schemas.microsoft.com/office/powerpoint/2010/main" val="2573742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Managing challenge exercise </a:t>
            </a:r>
          </a:p>
          <a:p>
            <a:r>
              <a:rPr lang="en-GB" dirty="0"/>
              <a:t>If group seems tired, feel able to be flexible and manage as a discussion or small group exercise. </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26</a:t>
            </a:fld>
            <a:endParaRPr lang="en-GB" altLang="en-US"/>
          </a:p>
        </p:txBody>
      </p:sp>
    </p:spTree>
    <p:extLst>
      <p:ext uri="{BB962C8B-B14F-4D97-AF65-F5344CB8AC3E}">
        <p14:creationId xmlns:p14="http://schemas.microsoft.com/office/powerpoint/2010/main" val="361709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27</a:t>
            </a:fld>
            <a:endParaRPr lang="en-GB" altLang="en-US"/>
          </a:p>
        </p:txBody>
      </p:sp>
    </p:spTree>
    <p:extLst>
      <p:ext uri="{BB962C8B-B14F-4D97-AF65-F5344CB8AC3E}">
        <p14:creationId xmlns:p14="http://schemas.microsoft.com/office/powerpoint/2010/main" val="286337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65" indent="-174665" defTabSz="465772">
              <a:defRPr/>
            </a:pPr>
            <a:endParaRPr lang="en-GB"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38642807" indent="-38177036">
              <a:spcBef>
                <a:spcPct val="30000"/>
              </a:spcBef>
              <a:defRPr sz="1200">
                <a:solidFill>
                  <a:schemeClr val="tx1"/>
                </a:solidFill>
                <a:latin typeface="Calibri" panose="020F0502020204030204" pitchFamily="34" charset="0"/>
                <a:ea typeface="ヒラギノ角ゴ Pro W3" charset="-128"/>
              </a:defRPr>
            </a:lvl2pPr>
            <a:lvl3pPr marL="1164427" indent="-232885">
              <a:spcBef>
                <a:spcPct val="30000"/>
              </a:spcBef>
              <a:defRPr sz="1200">
                <a:solidFill>
                  <a:schemeClr val="tx1"/>
                </a:solidFill>
                <a:latin typeface="Calibri" panose="020F0502020204030204" pitchFamily="34" charset="0"/>
                <a:ea typeface="MS PGothic" panose="020B0600070205080204" pitchFamily="34" charset="-128"/>
              </a:defRPr>
            </a:lvl3pPr>
            <a:lvl4pPr marL="1630200" indent="-232885">
              <a:spcBef>
                <a:spcPct val="30000"/>
              </a:spcBef>
              <a:defRPr sz="1200">
                <a:solidFill>
                  <a:schemeClr val="tx1"/>
                </a:solidFill>
                <a:latin typeface="Calibri" panose="020F0502020204030204" pitchFamily="34" charset="0"/>
                <a:ea typeface="MS PGothic" panose="020B0600070205080204" pitchFamily="34" charset="-128"/>
              </a:defRPr>
            </a:lvl4pPr>
            <a:lvl5pPr marL="2095969" indent="-232885">
              <a:spcBef>
                <a:spcPct val="30000"/>
              </a:spcBef>
              <a:defRPr sz="1200">
                <a:solidFill>
                  <a:schemeClr val="tx1"/>
                </a:solidFill>
                <a:latin typeface="Calibri" panose="020F0502020204030204" pitchFamily="34" charset="0"/>
                <a:ea typeface="MS PGothic" panose="020B0600070205080204" pitchFamily="34" charset="-128"/>
              </a:defRPr>
            </a:lvl5pPr>
            <a:lvl6pPr marL="2561740"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7510"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3281"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59051"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65772">
              <a:spcBef>
                <a:spcPct val="0"/>
              </a:spcBef>
              <a:defRPr/>
            </a:pPr>
            <a:fld id="{E71D6A2D-4268-4B74-9008-1B3B22A2F993}" type="slidenum">
              <a:rPr lang="en-GB" altLang="en-US">
                <a:solidFill>
                  <a:prstClr val="black"/>
                </a:solidFill>
              </a:rPr>
              <a:pPr defTabSz="465772">
                <a:spcBef>
                  <a:spcPct val="0"/>
                </a:spcBef>
                <a:defRPr/>
              </a:pPr>
              <a:t>28</a:t>
            </a:fld>
            <a:endParaRPr lang="en-GB" altLang="en-US">
              <a:solidFill>
                <a:prstClr val="black"/>
              </a:solidFill>
            </a:endParaRPr>
          </a:p>
        </p:txBody>
      </p:sp>
    </p:spTree>
    <p:extLst>
      <p:ext uri="{BB962C8B-B14F-4D97-AF65-F5344CB8AC3E}">
        <p14:creationId xmlns:p14="http://schemas.microsoft.com/office/powerpoint/2010/main" val="2995249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65" indent="-174665" defTabSz="465772">
              <a:defRPr/>
            </a:pPr>
            <a:endParaRPr lang="en-GB"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38642807" indent="-38177036">
              <a:spcBef>
                <a:spcPct val="30000"/>
              </a:spcBef>
              <a:defRPr sz="1200">
                <a:solidFill>
                  <a:schemeClr val="tx1"/>
                </a:solidFill>
                <a:latin typeface="Calibri" panose="020F0502020204030204" pitchFamily="34" charset="0"/>
                <a:ea typeface="ヒラギノ角ゴ Pro W3" charset="-128"/>
              </a:defRPr>
            </a:lvl2pPr>
            <a:lvl3pPr marL="1164427" indent="-232885">
              <a:spcBef>
                <a:spcPct val="30000"/>
              </a:spcBef>
              <a:defRPr sz="1200">
                <a:solidFill>
                  <a:schemeClr val="tx1"/>
                </a:solidFill>
                <a:latin typeface="Calibri" panose="020F0502020204030204" pitchFamily="34" charset="0"/>
                <a:ea typeface="MS PGothic" panose="020B0600070205080204" pitchFamily="34" charset="-128"/>
              </a:defRPr>
            </a:lvl3pPr>
            <a:lvl4pPr marL="1630200" indent="-232885">
              <a:spcBef>
                <a:spcPct val="30000"/>
              </a:spcBef>
              <a:defRPr sz="1200">
                <a:solidFill>
                  <a:schemeClr val="tx1"/>
                </a:solidFill>
                <a:latin typeface="Calibri" panose="020F0502020204030204" pitchFamily="34" charset="0"/>
                <a:ea typeface="MS PGothic" panose="020B0600070205080204" pitchFamily="34" charset="-128"/>
              </a:defRPr>
            </a:lvl4pPr>
            <a:lvl5pPr marL="2095969" indent="-232885">
              <a:spcBef>
                <a:spcPct val="30000"/>
              </a:spcBef>
              <a:defRPr sz="1200">
                <a:solidFill>
                  <a:schemeClr val="tx1"/>
                </a:solidFill>
                <a:latin typeface="Calibri" panose="020F0502020204030204" pitchFamily="34" charset="0"/>
                <a:ea typeface="MS PGothic" panose="020B0600070205080204" pitchFamily="34" charset="-128"/>
              </a:defRPr>
            </a:lvl5pPr>
            <a:lvl6pPr marL="2561740"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27510"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3281"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59051" indent="-232885" defTabSz="465772"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465772">
              <a:spcBef>
                <a:spcPct val="0"/>
              </a:spcBef>
              <a:defRPr/>
            </a:pPr>
            <a:fld id="{E71D6A2D-4268-4B74-9008-1B3B22A2F993}" type="slidenum">
              <a:rPr lang="en-GB" altLang="en-US">
                <a:solidFill>
                  <a:prstClr val="black"/>
                </a:solidFill>
              </a:rPr>
              <a:pPr defTabSz="465772">
                <a:spcBef>
                  <a:spcPct val="0"/>
                </a:spcBef>
                <a:defRPr/>
              </a:pPr>
              <a:t>29</a:t>
            </a:fld>
            <a:endParaRPr lang="en-GB" altLang="en-US">
              <a:solidFill>
                <a:prstClr val="black"/>
              </a:solidFill>
            </a:endParaRPr>
          </a:p>
        </p:txBody>
      </p:sp>
    </p:spTree>
    <p:extLst>
      <p:ext uri="{BB962C8B-B14F-4D97-AF65-F5344CB8AC3E}">
        <p14:creationId xmlns:p14="http://schemas.microsoft.com/office/powerpoint/2010/main" val="189214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note to the training journey and where they are currently at Day 1</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3</a:t>
            </a:fld>
            <a:endParaRPr lang="en-GB" altLang="en-US"/>
          </a:p>
        </p:txBody>
      </p:sp>
    </p:spTree>
    <p:extLst>
      <p:ext uri="{BB962C8B-B14F-4D97-AF65-F5344CB8AC3E}">
        <p14:creationId xmlns:p14="http://schemas.microsoft.com/office/powerpoint/2010/main" val="122921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30</a:t>
            </a:fld>
            <a:endParaRPr lang="en-GB" altLang="en-US"/>
          </a:p>
        </p:txBody>
      </p:sp>
    </p:spTree>
    <p:extLst>
      <p:ext uri="{BB962C8B-B14F-4D97-AF65-F5344CB8AC3E}">
        <p14:creationId xmlns:p14="http://schemas.microsoft.com/office/powerpoint/2010/main" val="395898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3430D13-E818-4068-B64D-F1C30B800C7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D4ADB260-AC95-4A99-BE51-FFB045565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*and I often add a bit at the end about having a nourishing, kind, slower, caring day (given the current climate, particularly)</a:t>
            </a:r>
          </a:p>
        </p:txBody>
      </p:sp>
      <p:sp>
        <p:nvSpPr>
          <p:cNvPr id="25604" name="Slide Number Placeholder 3">
            <a:extLst>
              <a:ext uri="{FF2B5EF4-FFF2-40B4-BE49-F238E27FC236}">
                <a16:creationId xmlns:a16="http://schemas.microsoft.com/office/drawing/2014/main" id="{0CD21912-7B24-46B7-AD4B-AF2A80B6C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ヒラギノ角ゴ Pro W3" charset="-128"/>
              </a:defRPr>
            </a:lvl1pPr>
            <a:lvl2pPr marL="40090058" indent="-39606842" eaLnBrk="0" hangingPunct="0">
              <a:defRPr sz="2500">
                <a:solidFill>
                  <a:schemeClr val="tx1"/>
                </a:solidFill>
                <a:latin typeface="Arial" panose="020B0604020202020204" pitchFamily="34" charset="0"/>
                <a:ea typeface="ヒラギノ角ゴ Pro W3" charset="-128"/>
              </a:defRPr>
            </a:lvl2pPr>
            <a:lvl3pPr eaLnBrk="0" hangingPunct="0">
              <a:defRPr sz="2500">
                <a:solidFill>
                  <a:schemeClr val="tx1"/>
                </a:solidFill>
                <a:latin typeface="Arial" panose="020B0604020202020204" pitchFamily="34" charset="0"/>
                <a:ea typeface="ヒラギノ角ゴ Pro W3" charset="-128"/>
              </a:defRPr>
            </a:lvl3pPr>
            <a:lvl4pPr eaLnBrk="0" hangingPunct="0">
              <a:defRPr sz="2500">
                <a:solidFill>
                  <a:schemeClr val="tx1"/>
                </a:solidFill>
                <a:latin typeface="Arial" panose="020B0604020202020204" pitchFamily="34" charset="0"/>
                <a:ea typeface="ヒラギノ角ゴ Pro W3" charset="-128"/>
              </a:defRPr>
            </a:lvl4pPr>
            <a:lvl5pPr eaLnBrk="0" hangingPunct="0">
              <a:defRPr sz="2500">
                <a:solidFill>
                  <a:schemeClr val="tx1"/>
                </a:solidFill>
                <a:latin typeface="Arial" panose="020B0604020202020204" pitchFamily="34" charset="0"/>
                <a:ea typeface="ヒラギノ角ゴ Pro W3" charset="-128"/>
              </a:defRPr>
            </a:lvl5pPr>
            <a:lvl6pPr marL="483216"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6pPr>
            <a:lvl7pPr marL="96643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7pPr>
            <a:lvl8pPr marL="1449645"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8pPr>
            <a:lvl9pPr marL="1932859"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9pPr>
          </a:lstStyle>
          <a:p>
            <a:pPr eaLnBrk="1" hangingPunct="1"/>
            <a:fld id="{8295DEA3-E883-4C83-B089-E54E0017347F}" type="slidenum">
              <a:rPr lang="en-GB" altLang="en-US" sz="1200">
                <a:latin typeface="Calibri" panose="020F0502020204030204" pitchFamily="34" charset="0"/>
              </a:rPr>
              <a:pPr eaLnBrk="1" hangingPunct="1"/>
              <a:t>4</a:t>
            </a:fld>
            <a:endParaRPr lang="en-GB"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9033E16-87A2-476B-8991-2063F253A84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C41CDDE-B3B6-42CD-B273-D190E8CF2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GB" altLang="en-US" b="1" i="0" dirty="0"/>
              <a:t>In groups </a:t>
            </a:r>
          </a:p>
          <a:p>
            <a:r>
              <a:rPr lang="en-GB" altLang="en-US" b="0" i="0" dirty="0"/>
              <a:t>Think about why it is you are here. Why do you think Rounds are important to have in your organisation?</a:t>
            </a:r>
          </a:p>
          <a:p>
            <a:r>
              <a:rPr lang="en-GB" altLang="en-US" b="0" i="0" dirty="0"/>
              <a:t>What are your concerns/fears/what are you sceptical about?</a:t>
            </a:r>
          </a:p>
        </p:txBody>
      </p:sp>
      <p:sp>
        <p:nvSpPr>
          <p:cNvPr id="23556" name="Slide Number Placeholder 3">
            <a:extLst>
              <a:ext uri="{FF2B5EF4-FFF2-40B4-BE49-F238E27FC236}">
                <a16:creationId xmlns:a16="http://schemas.microsoft.com/office/drawing/2014/main" id="{E9082F32-E08D-468E-BDA3-F34C62475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ヒラギノ角ゴ Pro W3" charset="-128"/>
              </a:defRPr>
            </a:lvl1pPr>
            <a:lvl2pPr marL="40090058" indent="-39606842" eaLnBrk="0" hangingPunct="0">
              <a:defRPr sz="2500">
                <a:solidFill>
                  <a:schemeClr val="tx1"/>
                </a:solidFill>
                <a:latin typeface="Arial" panose="020B0604020202020204" pitchFamily="34" charset="0"/>
                <a:ea typeface="ヒラギノ角ゴ Pro W3" charset="-128"/>
              </a:defRPr>
            </a:lvl2pPr>
            <a:lvl3pPr eaLnBrk="0" hangingPunct="0">
              <a:defRPr sz="2500">
                <a:solidFill>
                  <a:schemeClr val="tx1"/>
                </a:solidFill>
                <a:latin typeface="Arial" panose="020B0604020202020204" pitchFamily="34" charset="0"/>
                <a:ea typeface="ヒラギノ角ゴ Pro W3" charset="-128"/>
              </a:defRPr>
            </a:lvl3pPr>
            <a:lvl4pPr eaLnBrk="0" hangingPunct="0">
              <a:defRPr sz="2500">
                <a:solidFill>
                  <a:schemeClr val="tx1"/>
                </a:solidFill>
                <a:latin typeface="Arial" panose="020B0604020202020204" pitchFamily="34" charset="0"/>
                <a:ea typeface="ヒラギノ角ゴ Pro W3" charset="-128"/>
              </a:defRPr>
            </a:lvl4pPr>
            <a:lvl5pPr eaLnBrk="0" hangingPunct="0">
              <a:defRPr sz="2500">
                <a:solidFill>
                  <a:schemeClr val="tx1"/>
                </a:solidFill>
                <a:latin typeface="Arial" panose="020B0604020202020204" pitchFamily="34" charset="0"/>
                <a:ea typeface="ヒラギノ角ゴ Pro W3" charset="-128"/>
              </a:defRPr>
            </a:lvl5pPr>
            <a:lvl6pPr marL="483216"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6pPr>
            <a:lvl7pPr marL="966430"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7pPr>
            <a:lvl8pPr marL="1449645"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8pPr>
            <a:lvl9pPr marL="1932859" eaLnBrk="0" fontAlgn="base" hangingPunct="0">
              <a:spcBef>
                <a:spcPct val="0"/>
              </a:spcBef>
              <a:spcAft>
                <a:spcPct val="0"/>
              </a:spcAft>
              <a:defRPr sz="2500">
                <a:solidFill>
                  <a:schemeClr val="tx1"/>
                </a:solidFill>
                <a:latin typeface="Arial" panose="020B0604020202020204" pitchFamily="34" charset="0"/>
                <a:ea typeface="ヒラギノ角ゴ Pro W3" charset="-128"/>
              </a:defRPr>
            </a:lvl9pPr>
          </a:lstStyle>
          <a:p>
            <a:pPr defTabSz="483216" eaLnBrk="1" hangingPunct="1">
              <a:defRPr/>
            </a:pPr>
            <a:fld id="{19210A14-4034-49EC-A178-9DBBA10FB282}" type="slidenum">
              <a:rPr lang="en-GB" altLang="en-US" sz="1200">
                <a:solidFill>
                  <a:prstClr val="black"/>
                </a:solidFill>
                <a:latin typeface="Calibri" panose="020F0502020204030204" pitchFamily="34" charset="0"/>
              </a:rPr>
              <a:pPr defTabSz="483216" eaLnBrk="1" hangingPunct="1">
                <a:defRPr/>
              </a:pPr>
              <a:t>5</a:t>
            </a:fld>
            <a:endParaRPr lang="en-GB"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57868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6</a:t>
            </a:fld>
            <a:endParaRPr lang="en-GB" altLang="en-US"/>
          </a:p>
        </p:txBody>
      </p:sp>
    </p:spTree>
    <p:extLst>
      <p:ext uri="{BB962C8B-B14F-4D97-AF65-F5344CB8AC3E}">
        <p14:creationId xmlns:p14="http://schemas.microsoft.com/office/powerpoint/2010/main" val="338414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of these and really specify why they are so important</a:t>
            </a:r>
          </a:p>
          <a:p>
            <a:endParaRPr lang="en-GB" dirty="0"/>
          </a:p>
        </p:txBody>
      </p:sp>
      <p:sp>
        <p:nvSpPr>
          <p:cNvPr id="4" name="Slide Number Placeholder 3"/>
          <p:cNvSpPr>
            <a:spLocks noGrp="1"/>
          </p:cNvSpPr>
          <p:nvPr>
            <p:ph type="sldNum" sz="quarter" idx="5"/>
          </p:nvPr>
        </p:nvSpPr>
        <p:spPr/>
        <p:txBody>
          <a:bodyPr/>
          <a:lstStyle/>
          <a:p>
            <a:pPr defTabSz="482396">
              <a:defRPr/>
            </a:pPr>
            <a:fld id="{885F756F-5EA3-4A15-ACE5-4590600196F7}" type="slidenum">
              <a:rPr lang="en-GB" altLang="en-US">
                <a:solidFill>
                  <a:prstClr val="black"/>
                </a:solidFill>
                <a:latin typeface="Calibri" panose="020F0502020204030204" pitchFamily="34" charset="0"/>
                <a:ea typeface="ヒラギノ角ゴ Pro W3" charset="-128"/>
              </a:rPr>
              <a:pPr defTabSz="482396">
                <a:defRPr/>
              </a:pPr>
              <a:t>7</a:t>
            </a:fld>
            <a:endParaRPr lang="en-GB" altLang="en-US">
              <a:solidFill>
                <a:prstClr val="black"/>
              </a:solidFill>
              <a:latin typeface="Calibri" panose="020F0502020204030204" pitchFamily="34" charset="0"/>
              <a:ea typeface="ヒラギノ角ゴ Pro W3" charset="-128"/>
            </a:endParaRPr>
          </a:p>
        </p:txBody>
      </p:sp>
    </p:spTree>
    <p:extLst>
      <p:ext uri="{BB962C8B-B14F-4D97-AF65-F5344CB8AC3E}">
        <p14:creationId xmlns:p14="http://schemas.microsoft.com/office/powerpoint/2010/main" val="6877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feel this takes too much time but do use if helpful</a:t>
            </a:r>
          </a:p>
        </p:txBody>
      </p:sp>
      <p:sp>
        <p:nvSpPr>
          <p:cNvPr id="4" name="Slide Number Placeholder 3"/>
          <p:cNvSpPr>
            <a:spLocks noGrp="1"/>
          </p:cNvSpPr>
          <p:nvPr>
            <p:ph type="sldNum" sz="quarter" idx="5"/>
          </p:nvPr>
        </p:nvSpPr>
        <p:spPr/>
        <p:txBody>
          <a:bodyPr/>
          <a:lstStyle/>
          <a:p>
            <a:fld id="{DDA1A3E6-E7D9-49E5-83D5-1AE98BBD0558}" type="slidenum">
              <a:rPr lang="en-GB" altLang="en-US" smtClean="0"/>
              <a:pPr/>
              <a:t>8</a:t>
            </a:fld>
            <a:endParaRPr lang="en-GB" altLang="en-US"/>
          </a:p>
        </p:txBody>
      </p:sp>
    </p:spTree>
    <p:extLst>
      <p:ext uri="{BB962C8B-B14F-4D97-AF65-F5344CB8AC3E}">
        <p14:creationId xmlns:p14="http://schemas.microsoft.com/office/powerpoint/2010/main" val="199630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82396">
              <a:defRPr/>
            </a:pPr>
            <a:fld id="{885F756F-5EA3-4A15-ACE5-4590600196F7}" type="slidenum">
              <a:rPr lang="en-GB" altLang="en-US" sz="1300">
                <a:solidFill>
                  <a:prstClr val="black"/>
                </a:solidFill>
              </a:rPr>
              <a:pPr defTabSz="482396">
                <a:defRPr/>
              </a:pPr>
              <a:t>9</a:t>
            </a:fld>
            <a:endParaRPr lang="en-GB" altLang="en-US" sz="1300">
              <a:solidFill>
                <a:prstClr val="black"/>
              </a:solidFill>
            </a:endParaRPr>
          </a:p>
        </p:txBody>
      </p:sp>
    </p:spTree>
    <p:extLst>
      <p:ext uri="{BB962C8B-B14F-4D97-AF65-F5344CB8AC3E}">
        <p14:creationId xmlns:p14="http://schemas.microsoft.com/office/powerpoint/2010/main" val="2500559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pointofcarefoundation.org.uk/"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ointofcarefoundation.org.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46B0720-D504-447A-A7B6-F5A4F0245911}"/>
              </a:ext>
            </a:extLst>
          </p:cNvPr>
          <p:cNvCxnSpPr/>
          <p:nvPr userDrawn="1"/>
        </p:nvCxnSpPr>
        <p:spPr>
          <a:xfrm flipV="1">
            <a:off x="355600" y="4572000"/>
            <a:ext cx="8474075" cy="12700"/>
          </a:xfrm>
          <a:prstGeom prst="line">
            <a:avLst/>
          </a:prstGeom>
          <a:ln w="12700" cap="flat" cmpd="sng" algn="ctr">
            <a:solidFill>
              <a:srgbClr val="E824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26BD80F6-C13F-4F88-B291-D513272BF9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6"/>
          </p:nvPr>
        </p:nvSpPr>
        <p:spPr>
          <a:xfrm>
            <a:off x="355602" y="1120379"/>
            <a:ext cx="4089399" cy="3223021"/>
          </a:xfrm>
          <a:prstGeom prst="rect">
            <a:avLst/>
          </a:prstGeom>
        </p:spPr>
        <p:txBody>
          <a:bodyPr rtlCol="0">
            <a:normAutofit/>
          </a:bodyPr>
          <a:lstStyle>
            <a:lvl1pPr marL="144000" indent="-144000" algn="l">
              <a:spcBef>
                <a:spcPts val="0"/>
              </a:spcBef>
              <a:spcAft>
                <a:spcPts val="800"/>
              </a:spcAft>
              <a:buClr>
                <a:srgbClr val="E82404"/>
              </a:buClr>
              <a:buSzPct val="100000"/>
              <a:buFont typeface="Arial"/>
              <a:buChar char="•"/>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8"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E82404"/>
                </a:solidFill>
              </a:defRPr>
            </a:lvl1pPr>
          </a:lstStyle>
          <a:p>
            <a:r>
              <a:rPr lang="en-GB" dirty="0"/>
              <a:t>Click to edit Master title style</a:t>
            </a:r>
          </a:p>
        </p:txBody>
      </p:sp>
      <p:sp>
        <p:nvSpPr>
          <p:cNvPr id="9" name="Text Placeholder 2"/>
          <p:cNvSpPr>
            <a:spLocks noGrp="1"/>
          </p:cNvSpPr>
          <p:nvPr>
            <p:ph idx="19"/>
          </p:nvPr>
        </p:nvSpPr>
        <p:spPr>
          <a:xfrm>
            <a:off x="4740277" y="1120379"/>
            <a:ext cx="4089399" cy="3223021"/>
          </a:xfrm>
          <a:prstGeom prst="rect">
            <a:avLst/>
          </a:prstGeom>
        </p:spPr>
        <p:txBody>
          <a:bodyPr rtlCol="0">
            <a:normAutofit/>
          </a:bodyPr>
          <a:lstStyle>
            <a:lvl1pPr marL="144000" indent="-144000" algn="l">
              <a:spcBef>
                <a:spcPts val="0"/>
              </a:spcBef>
              <a:spcAft>
                <a:spcPts val="800"/>
              </a:spcAft>
              <a:buClr>
                <a:srgbClr val="E82404"/>
              </a:buClr>
              <a:buSzPct val="100000"/>
              <a:buFont typeface="Arial"/>
              <a:buChar char="•"/>
              <a:defRPr sz="1600" baseline="0">
                <a:solidFill>
                  <a:schemeClr val="tx1"/>
                </a:solidFill>
              </a:defRPr>
            </a:lvl1pPr>
            <a:lvl2pPr marL="342900" indent="-342900" algn="l">
              <a:spcBef>
                <a:spcPts val="0"/>
              </a:spcBef>
              <a:spcAft>
                <a:spcPts val="800"/>
              </a:spcAft>
              <a:buClr>
                <a:schemeClr val="accent6"/>
              </a:buClr>
              <a:buSzPct val="100000"/>
              <a:buFont typeface="Wingdings" charset="2"/>
              <a:buAutoNum type="arabicPlain"/>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10" name="Slide Number Placeholder 4">
            <a:extLst>
              <a:ext uri="{FF2B5EF4-FFF2-40B4-BE49-F238E27FC236}">
                <a16:creationId xmlns:a16="http://schemas.microsoft.com/office/drawing/2014/main" id="{6E753294-21FD-43AC-8511-061FDA19E039}"/>
              </a:ext>
            </a:extLst>
          </p:cNvPr>
          <p:cNvSpPr>
            <a:spLocks noGrp="1"/>
          </p:cNvSpPr>
          <p:nvPr>
            <p:ph type="sldNum" sz="quarter" idx="20"/>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E82404"/>
                </a:solidFill>
              </a:defRPr>
            </a:lvl1pPr>
          </a:lstStyle>
          <a:p>
            <a:r>
              <a:rPr lang="en-GB" altLang="en-US"/>
              <a:t>I</a:t>
            </a:r>
            <a:fld id="{7E0585E1-982F-4F9F-BA51-2DF45CD7AFCC}" type="slidenum">
              <a:rPr lang="en-GB" altLang="en-US"/>
              <a:pPr/>
              <a:t>‹#›</a:t>
            </a:fld>
            <a:endParaRPr lang="en-GB" altLang="en-US"/>
          </a:p>
        </p:txBody>
      </p:sp>
      <p:sp>
        <p:nvSpPr>
          <p:cNvPr id="11" name="Footer Placeholder 3">
            <a:extLst>
              <a:ext uri="{FF2B5EF4-FFF2-40B4-BE49-F238E27FC236}">
                <a16:creationId xmlns:a16="http://schemas.microsoft.com/office/drawing/2014/main" id="{A687CFFC-E552-4BCE-AEBB-40FBABC598ED}"/>
              </a:ext>
            </a:extLst>
          </p:cNvPr>
          <p:cNvSpPr>
            <a:spLocks noGrp="1"/>
          </p:cNvSpPr>
          <p:nvPr>
            <p:ph type="ftr" sz="quarter" idx="21"/>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E82404"/>
                </a:solidFill>
              </a:defRPr>
            </a:lvl1pPr>
          </a:lstStyle>
          <a:p>
            <a:endParaRPr lang="en-GB" altLang="en-US"/>
          </a:p>
        </p:txBody>
      </p:sp>
    </p:spTree>
    <p:extLst>
      <p:ext uri="{BB962C8B-B14F-4D97-AF65-F5344CB8AC3E}">
        <p14:creationId xmlns:p14="http://schemas.microsoft.com/office/powerpoint/2010/main" val="177032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oC 2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6A69880-5B97-469E-91D6-FA8E306776A8}"/>
              </a:ext>
            </a:extLst>
          </p:cNvPr>
          <p:cNvCxnSpPr/>
          <p:nvPr/>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4" descr="PoC_Logo_Final_RGB_Wide_Grey.png">
            <a:hlinkClick r:id="rId2"/>
            <a:extLst>
              <a:ext uri="{FF2B5EF4-FFF2-40B4-BE49-F238E27FC236}">
                <a16:creationId xmlns:a16="http://schemas.microsoft.com/office/drawing/2014/main" id="{93676D40-CB91-4214-A702-098D947AF38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idx="16"/>
          </p:nvPr>
        </p:nvSpPr>
        <p:spPr>
          <a:xfrm>
            <a:off x="355602" y="1358101"/>
            <a:ext cx="4089399" cy="2813850"/>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11"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13" name="Text Placeholder 2"/>
          <p:cNvSpPr>
            <a:spLocks noGrp="1"/>
          </p:cNvSpPr>
          <p:nvPr>
            <p:ph idx="19"/>
          </p:nvPr>
        </p:nvSpPr>
        <p:spPr>
          <a:xfrm>
            <a:off x="4740277" y="1358100"/>
            <a:ext cx="4089399" cy="2813851"/>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342900" indent="-342900" algn="l">
              <a:spcBef>
                <a:spcPts val="0"/>
              </a:spcBef>
              <a:spcAft>
                <a:spcPts val="800"/>
              </a:spcAft>
              <a:buClr>
                <a:schemeClr val="accent6"/>
              </a:buClr>
              <a:buSzPct val="100000"/>
              <a:buFont typeface="Wingdings" charset="2"/>
              <a:buAutoNum type="arabicPlain"/>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10" name="Text Placeholder 11"/>
          <p:cNvSpPr>
            <a:spLocks noGrp="1"/>
          </p:cNvSpPr>
          <p:nvPr>
            <p:ph type="body" sz="quarter" idx="22"/>
          </p:nvPr>
        </p:nvSpPr>
        <p:spPr>
          <a:xfrm>
            <a:off x="355601" y="4286250"/>
            <a:ext cx="8474075" cy="228600"/>
          </a:xfrm>
        </p:spPr>
        <p:txBody>
          <a:bodyPr/>
          <a:lstStyle>
            <a:lvl1pPr>
              <a:buNone/>
              <a:defRPr sz="1200">
                <a:solidFill>
                  <a:schemeClr val="accent6"/>
                </a:solidFill>
              </a:defRPr>
            </a:lvl1pPr>
          </a:lstStyle>
          <a:p>
            <a:pPr lvl="0"/>
            <a:r>
              <a:rPr lang="en-GB" dirty="0"/>
              <a:t>Click to edit Master text styles</a:t>
            </a:r>
          </a:p>
        </p:txBody>
      </p:sp>
      <p:sp>
        <p:nvSpPr>
          <p:cNvPr id="8" name="Slide Number Placeholder 4">
            <a:extLst>
              <a:ext uri="{FF2B5EF4-FFF2-40B4-BE49-F238E27FC236}">
                <a16:creationId xmlns:a16="http://schemas.microsoft.com/office/drawing/2014/main" id="{2DBB7C08-62DF-4357-9C12-C72F18B3FBAD}"/>
              </a:ext>
            </a:extLst>
          </p:cNvPr>
          <p:cNvSpPr>
            <a:spLocks noGrp="1"/>
          </p:cNvSpPr>
          <p:nvPr>
            <p:ph type="sldNum" sz="quarter" idx="23"/>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0DB126D5-B7D0-4E3C-AAB5-573719F4478B}" type="slidenum">
              <a:rPr lang="en-GB" altLang="en-US"/>
              <a:pPr/>
              <a:t>‹#›</a:t>
            </a:fld>
            <a:endParaRPr lang="en-GB" altLang="en-US"/>
          </a:p>
        </p:txBody>
      </p:sp>
      <p:sp>
        <p:nvSpPr>
          <p:cNvPr id="12" name="Footer Placeholder 3">
            <a:extLst>
              <a:ext uri="{FF2B5EF4-FFF2-40B4-BE49-F238E27FC236}">
                <a16:creationId xmlns:a16="http://schemas.microsoft.com/office/drawing/2014/main" id="{CF649032-9F7D-4CB7-B5EF-EFFA8B95FBC2}"/>
              </a:ext>
            </a:extLst>
          </p:cNvPr>
          <p:cNvSpPr>
            <a:spLocks noGrp="1"/>
          </p:cNvSpPr>
          <p:nvPr>
            <p:ph type="ftr" sz="quarter" idx="24"/>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223044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C 3 colum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2E01807-ACF4-451A-A4FB-BE02DC1E2E52}"/>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4" descr="PoC_Logo_Final_RGB_Wide_Grey.png">
            <a:hlinkClick r:id="rId2"/>
            <a:extLst>
              <a:ext uri="{FF2B5EF4-FFF2-40B4-BE49-F238E27FC236}">
                <a16:creationId xmlns:a16="http://schemas.microsoft.com/office/drawing/2014/main" id="{4391D3EE-3734-436D-8851-819E7669C2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idx="23"/>
          </p:nvPr>
        </p:nvSpPr>
        <p:spPr>
          <a:xfrm>
            <a:off x="3302001" y="1358100"/>
            <a:ext cx="2616199" cy="2813851"/>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500" baseline="0">
                <a:solidFill>
                  <a:schemeClr val="tx1"/>
                </a:solidFill>
              </a:defRPr>
            </a:lvl1pPr>
            <a:lvl2pPr marL="177800" indent="-177800" algn="l">
              <a:spcBef>
                <a:spcPts val="0"/>
              </a:spcBef>
              <a:spcAft>
                <a:spcPts val="800"/>
              </a:spcAft>
              <a:buClr>
                <a:schemeClr val="accent6"/>
              </a:buClr>
              <a:buSzPct val="100000"/>
              <a:buFont typeface="Arial"/>
              <a:buChar char="•"/>
              <a:defRPr sz="15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14" name="Text Placeholder 2"/>
          <p:cNvSpPr>
            <a:spLocks noGrp="1"/>
          </p:cNvSpPr>
          <p:nvPr>
            <p:ph idx="22"/>
          </p:nvPr>
        </p:nvSpPr>
        <p:spPr>
          <a:xfrm>
            <a:off x="6213477" y="1358100"/>
            <a:ext cx="2616199" cy="2813851"/>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500" baseline="0">
                <a:solidFill>
                  <a:schemeClr val="tx1"/>
                </a:solidFill>
              </a:defRPr>
            </a:lvl1pPr>
            <a:lvl2pPr marL="177800" indent="-177800" algn="l">
              <a:spcBef>
                <a:spcPts val="0"/>
              </a:spcBef>
              <a:spcAft>
                <a:spcPts val="800"/>
              </a:spcAft>
              <a:buClr>
                <a:schemeClr val="accent6"/>
              </a:buClr>
              <a:buSzPct val="100000"/>
              <a:buFont typeface="Arial"/>
              <a:buChar char="•"/>
              <a:defRPr sz="15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23" name="Text Placeholder 2"/>
          <p:cNvSpPr>
            <a:spLocks noGrp="1"/>
          </p:cNvSpPr>
          <p:nvPr>
            <p:ph idx="16"/>
          </p:nvPr>
        </p:nvSpPr>
        <p:spPr>
          <a:xfrm>
            <a:off x="355602" y="1358101"/>
            <a:ext cx="2616199" cy="2813850"/>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500" baseline="0">
                <a:solidFill>
                  <a:schemeClr val="tx1"/>
                </a:solidFill>
              </a:defRPr>
            </a:lvl1pPr>
            <a:lvl2pPr marL="177800" indent="-177800" algn="l">
              <a:spcBef>
                <a:spcPts val="0"/>
              </a:spcBef>
              <a:spcAft>
                <a:spcPts val="800"/>
              </a:spcAft>
              <a:buClr>
                <a:schemeClr val="accent6"/>
              </a:buClr>
              <a:buSzPct val="100000"/>
              <a:buFont typeface="Arial"/>
              <a:buChar char="•"/>
              <a:defRPr sz="15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21"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10" name="Text Placeholder 11"/>
          <p:cNvSpPr>
            <a:spLocks noGrp="1"/>
          </p:cNvSpPr>
          <p:nvPr>
            <p:ph type="body" sz="quarter" idx="19"/>
          </p:nvPr>
        </p:nvSpPr>
        <p:spPr>
          <a:xfrm>
            <a:off x="355601" y="4286250"/>
            <a:ext cx="8474075" cy="228600"/>
          </a:xfrm>
        </p:spPr>
        <p:txBody>
          <a:bodyPr/>
          <a:lstStyle>
            <a:lvl1pPr>
              <a:buNone/>
              <a:defRPr sz="1200">
                <a:solidFill>
                  <a:srgbClr val="458EA3"/>
                </a:solidFill>
              </a:defRPr>
            </a:lvl1pPr>
          </a:lstStyle>
          <a:p>
            <a:pPr lvl="0"/>
            <a:r>
              <a:rPr lang="en-GB" dirty="0"/>
              <a:t>Click to edit Master text styles</a:t>
            </a:r>
          </a:p>
        </p:txBody>
      </p:sp>
      <p:sp>
        <p:nvSpPr>
          <p:cNvPr id="9" name="Slide Number Placeholder 4">
            <a:extLst>
              <a:ext uri="{FF2B5EF4-FFF2-40B4-BE49-F238E27FC236}">
                <a16:creationId xmlns:a16="http://schemas.microsoft.com/office/drawing/2014/main" id="{1B397A9F-4360-4DB0-814F-E7B7AB93B331}"/>
              </a:ext>
            </a:extLst>
          </p:cNvPr>
          <p:cNvSpPr>
            <a:spLocks noGrp="1"/>
          </p:cNvSpPr>
          <p:nvPr>
            <p:ph type="sldNum" sz="quarter" idx="24"/>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45EC791C-99C9-4641-B176-96482CF26D6E}" type="slidenum">
              <a:rPr lang="en-GB" altLang="en-US"/>
              <a:pPr/>
              <a:t>‹#›</a:t>
            </a:fld>
            <a:endParaRPr lang="en-GB" altLang="en-US"/>
          </a:p>
        </p:txBody>
      </p:sp>
      <p:sp>
        <p:nvSpPr>
          <p:cNvPr id="11" name="Footer Placeholder 3">
            <a:extLst>
              <a:ext uri="{FF2B5EF4-FFF2-40B4-BE49-F238E27FC236}">
                <a16:creationId xmlns:a16="http://schemas.microsoft.com/office/drawing/2014/main" id="{3817BE87-4A89-42A0-AF1C-8995BC80F555}"/>
              </a:ext>
            </a:extLst>
          </p:cNvPr>
          <p:cNvSpPr>
            <a:spLocks noGrp="1"/>
          </p:cNvSpPr>
          <p:nvPr>
            <p:ph type="ftr" sz="quarter" idx="25"/>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103295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C Back cover">
    <p:spTree>
      <p:nvGrpSpPr>
        <p:cNvPr id="1" name=""/>
        <p:cNvGrpSpPr/>
        <p:nvPr/>
      </p:nvGrpSpPr>
      <p:grpSpPr>
        <a:xfrm>
          <a:off x="0" y="0"/>
          <a:ext cx="0" cy="0"/>
          <a:chOff x="0" y="0"/>
          <a:chExt cx="0" cy="0"/>
        </a:xfrm>
      </p:grpSpPr>
      <p:pic>
        <p:nvPicPr>
          <p:cNvPr id="4" name="Picture 3" descr="PoC_Logo_Final_RGB_Tall_Grey.png">
            <a:hlinkClick r:id="rId3"/>
            <a:extLst>
              <a:ext uri="{FF2B5EF4-FFF2-40B4-BE49-F238E27FC236}">
                <a16:creationId xmlns:a16="http://schemas.microsoft.com/office/drawing/2014/main" id="{4E414E8C-3031-410B-AF5E-40D0485F4D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 y="3370263"/>
            <a:ext cx="29114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p:nvPr>
        </p:nvSpPr>
        <p:spPr>
          <a:xfrm>
            <a:off x="355600" y="1657350"/>
            <a:ext cx="8474075" cy="1403350"/>
          </a:xfrm>
        </p:spPr>
        <p:txBody>
          <a:bodyPr>
            <a:noAutofit/>
          </a:bodyPr>
          <a:lstStyle>
            <a:lvl1pPr marL="0" indent="0" algn="r">
              <a:spcBef>
                <a:spcPts val="0"/>
              </a:spcBef>
              <a:buNone/>
              <a:defRPr sz="3200" b="0">
                <a:solidFill>
                  <a:schemeClr val="tx1"/>
                </a:solidFill>
              </a:defRPr>
            </a:lvl1pPr>
            <a:lvl2pPr marL="0" indent="0">
              <a:spcBef>
                <a:spcPts val="0"/>
              </a:spcBef>
              <a:defRPr sz="3600" b="1"/>
            </a:lvl2pPr>
            <a:lvl3pPr marL="0" indent="0">
              <a:spcBef>
                <a:spcPts val="0"/>
              </a:spcBef>
              <a:defRPr sz="3600" b="1"/>
            </a:lvl3pPr>
            <a:lvl4pPr marL="0" indent="0">
              <a:spcBef>
                <a:spcPts val="0"/>
              </a:spcBef>
              <a:defRPr sz="3600" b="1"/>
            </a:lvl4pPr>
            <a:lvl5pPr marL="0" indent="0">
              <a:spcBef>
                <a:spcPts val="0"/>
              </a:spcBef>
              <a:defRPr sz="3600" b="1"/>
            </a:lvl5pPr>
          </a:lstStyle>
          <a:p>
            <a:pPr lvl="0"/>
            <a:r>
              <a:rPr lang="en-GB" dirty="0"/>
              <a:t>Click to edit Master text styles</a:t>
            </a:r>
          </a:p>
        </p:txBody>
      </p:sp>
      <p:sp>
        <p:nvSpPr>
          <p:cNvPr id="13" name="Text Placeholder 14"/>
          <p:cNvSpPr>
            <a:spLocks noGrp="1"/>
          </p:cNvSpPr>
          <p:nvPr>
            <p:ph type="body" sz="quarter" idx="13"/>
          </p:nvPr>
        </p:nvSpPr>
        <p:spPr>
          <a:xfrm>
            <a:off x="3505201" y="3829050"/>
            <a:ext cx="5324475" cy="685800"/>
          </a:xfrm>
        </p:spPr>
        <p:txBody>
          <a:bodyPr/>
          <a:lstStyle>
            <a:lvl1pPr algn="r">
              <a:buNone/>
              <a:defRPr sz="1800" b="0">
                <a:solidFill>
                  <a:srgbClr val="80C7D6"/>
                </a:solidFill>
              </a:defRPr>
            </a:lvl1pPr>
            <a:lvl2pPr algn="r">
              <a:buNone/>
              <a:defRPr sz="1800"/>
            </a:lvl2pPr>
            <a:lvl3pPr algn="r">
              <a:buNone/>
              <a:defRPr sz="1800"/>
            </a:lvl3pPr>
            <a:lvl4pPr algn="r">
              <a:buNone/>
              <a:defRPr sz="1800"/>
            </a:lvl4pPr>
            <a:lvl5pPr algn="r">
              <a:buNone/>
              <a:defRPr sz="1800"/>
            </a:lvl5pPr>
          </a:lstStyle>
          <a:p>
            <a:pPr lvl="0"/>
            <a:r>
              <a:rPr lang="en-GB" dirty="0"/>
              <a:t>Click to edit Master text styles</a:t>
            </a:r>
          </a:p>
        </p:txBody>
      </p:sp>
    </p:spTree>
    <p:extLst>
      <p:ext uri="{BB962C8B-B14F-4D97-AF65-F5344CB8AC3E}">
        <p14:creationId xmlns:p14="http://schemas.microsoft.com/office/powerpoint/2010/main" val="235152035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flipV="1">
            <a:off x="355601" y="4572001"/>
            <a:ext cx="8474075" cy="11906"/>
          </a:xfrm>
          <a:prstGeom prst="line">
            <a:avLst/>
          </a:prstGeom>
          <a:ln w="12700" cap="flat" cmpd="sng" algn="ctr">
            <a:solidFill>
              <a:srgbClr val="E824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idx="16"/>
          </p:nvPr>
        </p:nvSpPr>
        <p:spPr>
          <a:xfrm>
            <a:off x="355602" y="1120379"/>
            <a:ext cx="4089399" cy="3223021"/>
          </a:xfrm>
          <a:prstGeom prst="rect">
            <a:avLst/>
          </a:prstGeom>
        </p:spPr>
        <p:txBody>
          <a:bodyPr rtlCol="0">
            <a:normAutofit/>
          </a:bodyPr>
          <a:lstStyle>
            <a:lvl1pPr marL="108000" indent="-108000" algn="l">
              <a:spcBef>
                <a:spcPts val="0"/>
              </a:spcBef>
              <a:spcAft>
                <a:spcPts val="600"/>
              </a:spcAft>
              <a:buClr>
                <a:srgbClr val="E82404"/>
              </a:buClr>
              <a:buSzPct val="100000"/>
              <a:buFont typeface="Arial"/>
              <a:buChar char="•"/>
              <a:defRPr sz="1200" baseline="0">
                <a:solidFill>
                  <a:schemeClr val="tx1"/>
                </a:solidFill>
              </a:defRPr>
            </a:lvl1pPr>
            <a:lvl2pPr marL="133350" indent="-133350" algn="l">
              <a:spcBef>
                <a:spcPts val="0"/>
              </a:spcBef>
              <a:spcAft>
                <a:spcPts val="600"/>
              </a:spcAft>
              <a:buClr>
                <a:schemeClr val="accent6"/>
              </a:buClr>
              <a:buSzPct val="100000"/>
              <a:buFont typeface="Arial"/>
              <a:buChar char="•"/>
              <a:defRPr sz="120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p:txBody>
      </p:sp>
      <p:sp>
        <p:nvSpPr>
          <p:cNvPr id="8"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rgbClr val="E82404"/>
                </a:solidFill>
              </a:defRPr>
            </a:lvl1pPr>
          </a:lstStyle>
          <a:p>
            <a:r>
              <a:rPr lang="en-GB" dirty="0"/>
              <a:t>Click to edit Master title style</a:t>
            </a:r>
          </a:p>
        </p:txBody>
      </p:sp>
      <p:sp>
        <p:nvSpPr>
          <p:cNvPr id="9" name="Text Placeholder 2"/>
          <p:cNvSpPr>
            <a:spLocks noGrp="1"/>
          </p:cNvSpPr>
          <p:nvPr>
            <p:ph idx="19"/>
          </p:nvPr>
        </p:nvSpPr>
        <p:spPr>
          <a:xfrm>
            <a:off x="4740277" y="1120379"/>
            <a:ext cx="4089399" cy="3223021"/>
          </a:xfrm>
          <a:prstGeom prst="rect">
            <a:avLst/>
          </a:prstGeom>
        </p:spPr>
        <p:txBody>
          <a:bodyPr rtlCol="0">
            <a:normAutofit/>
          </a:bodyPr>
          <a:lstStyle>
            <a:lvl1pPr marL="108000" indent="-108000" algn="l">
              <a:spcBef>
                <a:spcPts val="0"/>
              </a:spcBef>
              <a:spcAft>
                <a:spcPts val="600"/>
              </a:spcAft>
              <a:buClr>
                <a:srgbClr val="E82404"/>
              </a:buClr>
              <a:buSzPct val="100000"/>
              <a:buFont typeface="Arial"/>
              <a:buChar char="•"/>
              <a:defRPr sz="1200" baseline="0">
                <a:solidFill>
                  <a:schemeClr val="tx1"/>
                </a:solidFill>
              </a:defRPr>
            </a:lvl1pPr>
            <a:lvl2pPr marL="257175" indent="-257175" algn="l">
              <a:spcBef>
                <a:spcPts val="0"/>
              </a:spcBef>
              <a:spcAft>
                <a:spcPts val="600"/>
              </a:spcAft>
              <a:buClr>
                <a:schemeClr val="accent6"/>
              </a:buClr>
              <a:buSzPct val="100000"/>
              <a:buFont typeface="Wingdings" charset="2"/>
              <a:buAutoNum type="arabicPlain"/>
              <a:defRPr sz="120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p:txBody>
      </p:sp>
      <p:sp>
        <p:nvSpPr>
          <p:cNvPr id="10" name="Slide Number Placeholder 4"/>
          <p:cNvSpPr>
            <a:spLocks noGrp="1"/>
          </p:cNvSpPr>
          <p:nvPr>
            <p:ph type="sldNum" sz="quarter" idx="20"/>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E82404"/>
                </a:solidFill>
              </a:defRPr>
            </a:lvl1pPr>
          </a:lstStyle>
          <a:p>
            <a:pPr>
              <a:defRPr/>
            </a:pPr>
            <a:r>
              <a:rPr lang="en-GB" altLang="en-US"/>
              <a:t>I</a:t>
            </a:r>
            <a:fld id="{E5626BCE-2C22-4B67-BB17-65B0A72302C8}" type="slidenum">
              <a:rPr lang="en-GB" altLang="en-US"/>
              <a:pPr>
                <a:defRPr/>
              </a:pPr>
              <a:t>‹#›</a:t>
            </a:fld>
            <a:endParaRPr lang="en-GB" altLang="en-US"/>
          </a:p>
        </p:txBody>
      </p:sp>
      <p:sp>
        <p:nvSpPr>
          <p:cNvPr id="11" name="Footer Placeholder 3"/>
          <p:cNvSpPr>
            <a:spLocks noGrp="1"/>
          </p:cNvSpPr>
          <p:nvPr>
            <p:ph type="ftr" sz="quarter" idx="21"/>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E82404"/>
                </a:solidFill>
              </a:defRPr>
            </a:lvl1pPr>
          </a:lstStyle>
          <a:p>
            <a:pPr>
              <a:defRPr/>
            </a:pPr>
            <a:endParaRPr lang="en-GB" altLang="en-US"/>
          </a:p>
        </p:txBody>
      </p:sp>
    </p:spTree>
    <p:extLst>
      <p:ext uri="{BB962C8B-B14F-4D97-AF65-F5344CB8AC3E}">
        <p14:creationId xmlns:p14="http://schemas.microsoft.com/office/powerpoint/2010/main" val="107713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C Cover ">
    <p:spTree>
      <p:nvGrpSpPr>
        <p:cNvPr id="1" name=""/>
        <p:cNvGrpSpPr/>
        <p:nvPr/>
      </p:nvGrpSpPr>
      <p:grpSpPr>
        <a:xfrm>
          <a:off x="0" y="0"/>
          <a:ext cx="0" cy="0"/>
          <a:chOff x="0" y="0"/>
          <a:chExt cx="0" cy="0"/>
        </a:xfrm>
      </p:grpSpPr>
      <p:pic>
        <p:nvPicPr>
          <p:cNvPr id="6" name="Picture 4" descr="PoC_Logo_Final_RGB_Tall_Gre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1703"/>
            <a:ext cx="3429000" cy="14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55601" y="1988344"/>
            <a:ext cx="8474075" cy="11906"/>
          </a:xfrm>
          <a:prstGeom prst="line">
            <a:avLst/>
          </a:prstGeom>
          <a:ln w="12700" cap="flat" cmpd="sng" algn="ctr">
            <a:solidFill>
              <a:srgbClr val="F5F5F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355601" y="3931444"/>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55601" y="1988344"/>
            <a:ext cx="8474075" cy="11906"/>
          </a:xfrm>
          <a:prstGeom prst="line">
            <a:avLst/>
          </a:prstGeom>
          <a:ln w="12700" cap="flat" cmpd="sng" algn="ctr">
            <a:solidFill>
              <a:srgbClr val="F5F5F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 Placeholder 17"/>
          <p:cNvSpPr>
            <a:spLocks noGrp="1"/>
          </p:cNvSpPr>
          <p:nvPr>
            <p:ph type="body" sz="quarter" idx="11"/>
          </p:nvPr>
        </p:nvSpPr>
        <p:spPr>
          <a:xfrm>
            <a:off x="355600" y="2286000"/>
            <a:ext cx="8474075" cy="1403350"/>
          </a:xfrm>
        </p:spPr>
        <p:txBody>
          <a:bodyPr>
            <a:noAutofit/>
          </a:bodyPr>
          <a:lstStyle>
            <a:lvl1pPr marL="0" indent="0">
              <a:spcBef>
                <a:spcPts val="0"/>
              </a:spcBef>
              <a:buNone/>
              <a:defRPr sz="2400" b="0">
                <a:solidFill>
                  <a:schemeClr val="tx1"/>
                </a:solidFill>
              </a:defRPr>
            </a:lvl1pPr>
            <a:lvl2pPr marL="0" indent="0">
              <a:spcBef>
                <a:spcPts val="0"/>
              </a:spcBef>
              <a:defRPr sz="2700" b="1"/>
            </a:lvl2pPr>
            <a:lvl3pPr marL="0" indent="0">
              <a:spcBef>
                <a:spcPts val="0"/>
              </a:spcBef>
              <a:defRPr sz="2700" b="1"/>
            </a:lvl3pPr>
            <a:lvl4pPr marL="0" indent="0">
              <a:spcBef>
                <a:spcPts val="0"/>
              </a:spcBef>
              <a:defRPr sz="2700" b="1"/>
            </a:lvl4pPr>
            <a:lvl5pPr marL="0" indent="0">
              <a:spcBef>
                <a:spcPts val="0"/>
              </a:spcBef>
              <a:defRPr sz="2700" b="1"/>
            </a:lvl5pPr>
          </a:lstStyle>
          <a:p>
            <a:pPr lvl="0"/>
            <a:r>
              <a:rPr lang="en-GB"/>
              <a:t>Click to edit Master text styles</a:t>
            </a:r>
          </a:p>
        </p:txBody>
      </p:sp>
      <p:sp>
        <p:nvSpPr>
          <p:cNvPr id="10" name="Text Placeholder 9"/>
          <p:cNvSpPr>
            <a:spLocks noGrp="1"/>
          </p:cNvSpPr>
          <p:nvPr>
            <p:ph type="body" sz="quarter" idx="12"/>
          </p:nvPr>
        </p:nvSpPr>
        <p:spPr>
          <a:xfrm>
            <a:off x="355600" y="4143375"/>
            <a:ext cx="4089401" cy="371475"/>
          </a:xfrm>
        </p:spPr>
        <p:txBody>
          <a:bodyPr/>
          <a:lstStyle>
            <a:lvl1pPr>
              <a:buNone/>
              <a:defRPr sz="1350">
                <a:solidFill>
                  <a:schemeClr val="accent1"/>
                </a:solidFill>
              </a:defRPr>
            </a:lvl1pPr>
          </a:lstStyle>
          <a:p>
            <a:pPr lvl="0"/>
            <a:r>
              <a:rPr lang="en-GB"/>
              <a:t>Click to edit Master text styles</a:t>
            </a:r>
          </a:p>
        </p:txBody>
      </p:sp>
      <p:sp>
        <p:nvSpPr>
          <p:cNvPr id="15" name="Text Placeholder 14"/>
          <p:cNvSpPr>
            <a:spLocks noGrp="1"/>
          </p:cNvSpPr>
          <p:nvPr>
            <p:ph type="body" sz="quarter" idx="13"/>
          </p:nvPr>
        </p:nvSpPr>
        <p:spPr>
          <a:xfrm>
            <a:off x="4648201" y="4143375"/>
            <a:ext cx="4181475" cy="371475"/>
          </a:xfrm>
        </p:spPr>
        <p:txBody>
          <a:bodyPr/>
          <a:lstStyle>
            <a:lvl1pPr algn="r">
              <a:buNone/>
              <a:defRPr sz="1350">
                <a:solidFill>
                  <a:srgbClr val="80C7D6"/>
                </a:solidFill>
              </a:defRPr>
            </a:lvl1pPr>
            <a:lvl2pPr algn="r">
              <a:buNone/>
              <a:defRPr sz="1350"/>
            </a:lvl2pPr>
            <a:lvl3pPr algn="r">
              <a:buNone/>
              <a:defRPr sz="1350"/>
            </a:lvl3pPr>
            <a:lvl4pPr algn="r">
              <a:buNone/>
              <a:defRPr sz="1350"/>
            </a:lvl4pPr>
            <a:lvl5pPr algn="r">
              <a:buNone/>
              <a:defRPr sz="1350"/>
            </a:lvl5pPr>
          </a:lstStyle>
          <a:p>
            <a:pPr lvl="0"/>
            <a:r>
              <a:rPr lang="en-GB"/>
              <a:t>Click to edit Master text styles</a:t>
            </a:r>
          </a:p>
        </p:txBody>
      </p:sp>
    </p:spTree>
    <p:extLst>
      <p:ext uri="{BB962C8B-B14F-4D97-AF65-F5344CB8AC3E}">
        <p14:creationId xmlns:p14="http://schemas.microsoft.com/office/powerpoint/2010/main" val="24492178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C Section head">
    <p:spTree>
      <p:nvGrpSpPr>
        <p:cNvPr id="1" name=""/>
        <p:cNvGrpSpPr/>
        <p:nvPr/>
      </p:nvGrpSpPr>
      <p:grpSpPr>
        <a:xfrm>
          <a:off x="0" y="0"/>
          <a:ext cx="0" cy="0"/>
          <a:chOff x="0" y="0"/>
          <a:chExt cx="0" cy="0"/>
        </a:xfrm>
      </p:grpSpPr>
      <p:sp>
        <p:nvSpPr>
          <p:cNvPr id="3" name="Rectangle 2"/>
          <p:cNvSpPr/>
          <p:nvPr userDrawn="1"/>
        </p:nvSpPr>
        <p:spPr>
          <a:xfrm>
            <a:off x="0" y="1"/>
            <a:ext cx="9144000" cy="458390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defRPr/>
            </a:pPr>
            <a:endParaRPr lang="en-US" altLang="en-US" sz="1350">
              <a:solidFill>
                <a:srgbClr val="FFFFFF"/>
              </a:solidFill>
            </a:endParaRPr>
          </a:p>
        </p:txBody>
      </p:sp>
      <p:pic>
        <p:nvPicPr>
          <p:cNvPr id="4" name="Picture 7"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p:cNvCxnSpPr>
            <a:cxnSpLocks noChangeShapeType="1"/>
          </p:cNvCxnSpPr>
          <p:nvPr/>
        </p:nvCxnSpPr>
        <p:spPr bwMode="auto">
          <a:xfrm flipV="1">
            <a:off x="355601" y="1346598"/>
            <a:ext cx="8474075" cy="11906"/>
          </a:xfrm>
          <a:prstGeom prst="line">
            <a:avLst/>
          </a:prstGeom>
          <a:noFill/>
          <a:ln w="12700">
            <a:solidFill>
              <a:srgbClr val="F5F5F5"/>
            </a:solidFill>
            <a:round/>
            <a:headEnd/>
            <a:tailEnd/>
          </a:ln>
          <a:extLst>
            <a:ext uri="{909E8E84-426E-40DD-AFC4-6F175D3DCCD1}">
              <a14:hiddenFill xmlns:a14="http://schemas.microsoft.com/office/drawing/2010/main">
                <a:noFill/>
              </a14:hiddenFill>
            </a:ext>
          </a:extLst>
        </p:spPr>
      </p:cxnSp>
      <p:cxnSp>
        <p:nvCxnSpPr>
          <p:cNvPr id="6" name="Straight Connector 6"/>
          <p:cNvCxnSpPr>
            <a:cxnSpLocks noChangeShapeType="1"/>
          </p:cNvCxnSpPr>
          <p:nvPr/>
        </p:nvCxnSpPr>
        <p:spPr bwMode="auto">
          <a:xfrm flipV="1">
            <a:off x="355601" y="3931444"/>
            <a:ext cx="8474075" cy="11906"/>
          </a:xfrm>
          <a:prstGeom prst="line">
            <a:avLst/>
          </a:prstGeom>
          <a:noFill/>
          <a:ln w="12700">
            <a:solidFill>
              <a:srgbClr val="80C7D6"/>
            </a:solidFill>
            <a:round/>
            <a:headEnd/>
            <a:tailEnd/>
          </a:ln>
          <a:extLst>
            <a:ext uri="{909E8E84-426E-40DD-AFC4-6F175D3DCCD1}">
              <a14:hiddenFill xmlns:a14="http://schemas.microsoft.com/office/drawing/2010/main">
                <a:noFill/>
              </a14:hiddenFill>
            </a:ext>
          </a:extLst>
        </p:spPr>
      </p:cxnSp>
      <p:sp>
        <p:nvSpPr>
          <p:cNvPr id="11" name="Text Placeholder 17"/>
          <p:cNvSpPr>
            <a:spLocks noGrp="1"/>
          </p:cNvSpPr>
          <p:nvPr>
            <p:ph type="body" sz="quarter" idx="12"/>
          </p:nvPr>
        </p:nvSpPr>
        <p:spPr bwMode="auto">
          <a:xfrm>
            <a:off x="355600" y="1643856"/>
            <a:ext cx="8474075" cy="1403350"/>
          </a:xfrm>
          <a:prstGeom prst="rect">
            <a:avLst/>
          </a:prstGeom>
          <a:noFill/>
          <a:ln w="9525">
            <a:noFill/>
            <a:miter lim="800000"/>
            <a:headEnd/>
            <a:tailEnd/>
          </a:ln>
        </p:spPr>
        <p:txBody>
          <a:bodyPr>
            <a:noAutofit/>
          </a:bodyPr>
          <a:lstStyle>
            <a:lvl1pPr marL="0" indent="0">
              <a:spcBef>
                <a:spcPts val="0"/>
              </a:spcBef>
              <a:buNone/>
              <a:defRPr sz="2400" b="0">
                <a:solidFill>
                  <a:srgbClr val="FFFFFF"/>
                </a:solidFill>
              </a:defRPr>
            </a:lvl1pPr>
            <a:lvl2pPr marL="0" indent="0">
              <a:spcBef>
                <a:spcPts val="0"/>
              </a:spcBef>
              <a:defRPr sz="2700" b="1"/>
            </a:lvl2pPr>
            <a:lvl3pPr marL="0" indent="0">
              <a:spcBef>
                <a:spcPts val="0"/>
              </a:spcBef>
              <a:defRPr sz="2700" b="1"/>
            </a:lvl3pPr>
            <a:lvl4pPr marL="0" indent="0">
              <a:spcBef>
                <a:spcPts val="0"/>
              </a:spcBef>
              <a:defRPr sz="2700" b="1"/>
            </a:lvl4pPr>
            <a:lvl5pPr marL="0" indent="0">
              <a:spcBef>
                <a:spcPts val="0"/>
              </a:spcBef>
              <a:defRPr sz="2700" b="1"/>
            </a:lvl5pPr>
          </a:lstStyle>
          <a:p>
            <a:pPr lvl="0"/>
            <a:r>
              <a:rPr lang="en-GB" noProof="0"/>
              <a:t>Click to edit Master text styles</a:t>
            </a:r>
          </a:p>
        </p:txBody>
      </p:sp>
      <p:sp>
        <p:nvSpPr>
          <p:cNvPr id="7" name="Slide Number Placeholder 4"/>
          <p:cNvSpPr>
            <a:spLocks noGrp="1"/>
          </p:cNvSpPr>
          <p:nvPr>
            <p:ph type="sldNum" sz="quarter" idx="13"/>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chemeClr val="bg1"/>
                </a:solidFill>
              </a:defRPr>
            </a:lvl1pPr>
          </a:lstStyle>
          <a:p>
            <a:pPr>
              <a:defRPr/>
            </a:pPr>
            <a:fld id="{A1FF65F0-1D1D-44BF-A311-32D2B0992B6A}" type="slidenum">
              <a:rPr lang="en-GB" altLang="en-US"/>
              <a:pPr>
                <a:defRPr/>
              </a:pPr>
              <a:t>‹#›</a:t>
            </a:fld>
            <a:endParaRPr lang="en-GB" altLang="en-US"/>
          </a:p>
        </p:txBody>
      </p:sp>
      <p:sp>
        <p:nvSpPr>
          <p:cNvPr id="8" name="Footer Placeholder 3"/>
          <p:cNvSpPr>
            <a:spLocks noGrp="1"/>
          </p:cNvSpPr>
          <p:nvPr>
            <p:ph type="ftr" sz="quarter" idx="14"/>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lvl1pPr>
          </a:lstStyle>
          <a:p>
            <a:pPr>
              <a:defRPr/>
            </a:pPr>
            <a:endParaRPr lang="en-GB" altLang="en-US"/>
          </a:p>
        </p:txBody>
      </p:sp>
    </p:spTree>
    <p:extLst>
      <p:ext uri="{BB962C8B-B14F-4D97-AF65-F5344CB8AC3E}">
        <p14:creationId xmlns:p14="http://schemas.microsoft.com/office/powerpoint/2010/main" val="17592682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C Full page image">
    <p:spTree>
      <p:nvGrpSpPr>
        <p:cNvPr id="1" name=""/>
        <p:cNvGrpSpPr/>
        <p:nvPr/>
      </p:nvGrpSpPr>
      <p:grpSpPr>
        <a:xfrm>
          <a:off x="0" y="0"/>
          <a:ext cx="0" cy="0"/>
          <a:chOff x="0" y="0"/>
          <a:chExt cx="0" cy="0"/>
        </a:xfrm>
      </p:grpSpPr>
      <p:pic>
        <p:nvPicPr>
          <p:cNvPr id="3" name="Picture 7"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0" y="1"/>
            <a:ext cx="9144000" cy="4583906"/>
          </a:xfrm>
        </p:spPr>
        <p:txBody>
          <a:bodyPr/>
          <a:lstStyle/>
          <a:p>
            <a:pPr lvl="0"/>
            <a:r>
              <a:rPr lang="en-GB" noProof="0"/>
              <a:t>Click icon to add picture</a:t>
            </a:r>
            <a:endParaRPr lang="en-GB" noProof="0" dirty="0"/>
          </a:p>
        </p:txBody>
      </p:sp>
      <p:sp>
        <p:nvSpPr>
          <p:cNvPr id="4" name="Footer Placeholder 3"/>
          <p:cNvSpPr>
            <a:spLocks noGrp="1"/>
          </p:cNvSpPr>
          <p:nvPr>
            <p:ph type="ftr" sz="quarter" idx="13"/>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143212455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C Quote full page">
    <p:spTree>
      <p:nvGrpSpPr>
        <p:cNvPr id="1" name=""/>
        <p:cNvGrpSpPr/>
        <p:nvPr/>
      </p:nvGrpSpPr>
      <p:grpSpPr>
        <a:xfrm>
          <a:off x="0" y="0"/>
          <a:ext cx="0" cy="0"/>
          <a:chOff x="0" y="0"/>
          <a:chExt cx="0" cy="0"/>
        </a:xfrm>
      </p:grpSpPr>
      <p:pic>
        <p:nvPicPr>
          <p:cNvPr id="5" name="Picture 7"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5" descr="PoC_QuoteMarks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383507"/>
            <a:ext cx="369888" cy="24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6"/>
          <p:cNvCxnSpPr>
            <a:cxnSpLocks noChangeShapeType="1"/>
          </p:cNvCxnSpPr>
          <p:nvPr userDrawn="1"/>
        </p:nvCxnSpPr>
        <p:spPr bwMode="auto">
          <a:xfrm flipV="1">
            <a:off x="355600" y="1051322"/>
            <a:ext cx="6502400" cy="8334"/>
          </a:xfrm>
          <a:prstGeom prst="line">
            <a:avLst/>
          </a:prstGeom>
          <a:noFill/>
          <a:ln w="12700">
            <a:solidFill>
              <a:srgbClr val="80C7D6"/>
            </a:solidFill>
            <a:round/>
            <a:headEnd/>
            <a:tailEnd/>
          </a:ln>
          <a:extLst>
            <a:ext uri="{909E8E84-426E-40DD-AFC4-6F175D3DCCD1}">
              <a14:hiddenFill xmlns:a14="http://schemas.microsoft.com/office/drawing/2010/main">
                <a:noFill/>
              </a14:hiddenFill>
            </a:ext>
          </a:extLst>
        </p:spPr>
      </p:cxnSp>
      <p:sp>
        <p:nvSpPr>
          <p:cNvPr id="13" name="Picture Placeholder 12"/>
          <p:cNvSpPr>
            <a:spLocks noGrp="1"/>
          </p:cNvSpPr>
          <p:nvPr>
            <p:ph type="pic" sz="quarter" idx="15"/>
          </p:nvPr>
        </p:nvSpPr>
        <p:spPr>
          <a:xfrm>
            <a:off x="7269847" y="1059657"/>
            <a:ext cx="1559828" cy="1327943"/>
          </a:xfrm>
        </p:spPr>
        <p:txBody>
          <a:bodyPr/>
          <a:lstStyle/>
          <a:p>
            <a:pPr lvl="0"/>
            <a:r>
              <a:rPr lang="en-GB" noProof="0" dirty="0"/>
              <a:t>Click icon to add picture</a:t>
            </a:r>
          </a:p>
        </p:txBody>
      </p:sp>
      <p:sp>
        <p:nvSpPr>
          <p:cNvPr id="15" name="Title Placeholder 1"/>
          <p:cNvSpPr>
            <a:spLocks noGrp="1"/>
          </p:cNvSpPr>
          <p:nvPr>
            <p:ph type="title"/>
          </p:nvPr>
        </p:nvSpPr>
        <p:spPr>
          <a:xfrm>
            <a:off x="838201" y="1345804"/>
            <a:ext cx="6019799" cy="2527697"/>
          </a:xfrm>
          <a:prstGeom prst="rect">
            <a:avLst/>
          </a:prstGeom>
        </p:spPr>
        <p:txBody>
          <a:bodyPr rIns="0" rtlCol="0">
            <a:normAutofit/>
          </a:bodyPr>
          <a:lstStyle>
            <a:lvl1pPr>
              <a:defRPr sz="2100" i="0">
                <a:solidFill>
                  <a:schemeClr val="accent6"/>
                </a:solidFill>
              </a:defRPr>
            </a:lvl1pPr>
          </a:lstStyle>
          <a:p>
            <a:r>
              <a:rPr lang="en-GB" dirty="0"/>
              <a:t>Click to edit Master title style</a:t>
            </a:r>
          </a:p>
        </p:txBody>
      </p:sp>
      <p:sp>
        <p:nvSpPr>
          <p:cNvPr id="21" name="Text Placeholder 20"/>
          <p:cNvSpPr>
            <a:spLocks noGrp="1"/>
          </p:cNvSpPr>
          <p:nvPr>
            <p:ph type="body" sz="quarter" idx="16"/>
          </p:nvPr>
        </p:nvSpPr>
        <p:spPr>
          <a:xfrm>
            <a:off x="7269163" y="2457450"/>
            <a:ext cx="1560512" cy="800100"/>
          </a:xfrm>
        </p:spPr>
        <p:txBody>
          <a:bodyPr/>
          <a:lstStyle>
            <a:lvl1pPr marL="0" indent="0">
              <a:buNone/>
              <a:defRPr sz="1050" baseline="0">
                <a:solidFill>
                  <a:schemeClr val="accent6"/>
                </a:solidFill>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GB" dirty="0"/>
              <a:t>Click to edit Master text styles</a:t>
            </a:r>
          </a:p>
        </p:txBody>
      </p:sp>
      <p:sp>
        <p:nvSpPr>
          <p:cNvPr id="9" name="Slide Number Placeholder 4"/>
          <p:cNvSpPr>
            <a:spLocks noGrp="1"/>
          </p:cNvSpPr>
          <p:nvPr>
            <p:ph type="sldNum" sz="quarter" idx="17"/>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FBB1A164-00BE-4B57-838C-8C5A98C8DCE7}" type="slidenum">
              <a:rPr lang="en-GB" altLang="en-US"/>
              <a:pPr>
                <a:defRPr/>
              </a:pPr>
              <a:t>‹#›</a:t>
            </a:fld>
            <a:endParaRPr lang="en-GB" altLang="en-US"/>
          </a:p>
        </p:txBody>
      </p:sp>
      <p:sp>
        <p:nvSpPr>
          <p:cNvPr id="10" name="Footer Placeholder 3"/>
          <p:cNvSpPr>
            <a:spLocks noGrp="1"/>
          </p:cNvSpPr>
          <p:nvPr>
            <p:ph type="ftr" sz="quarter" idx="18"/>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56083915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oC Full width and sub">
    <p:spTree>
      <p:nvGrpSpPr>
        <p:cNvPr id="1" name=""/>
        <p:cNvGrpSpPr/>
        <p:nvPr/>
      </p:nvGrpSpPr>
      <p:grpSpPr>
        <a:xfrm>
          <a:off x="0" y="0"/>
          <a:ext cx="0" cy="0"/>
          <a:chOff x="0" y="0"/>
          <a:chExt cx="0" cy="0"/>
        </a:xfrm>
      </p:grpSpPr>
      <p:pic>
        <p:nvPicPr>
          <p:cNvPr id="5" name="Picture 7"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Subtitle 2"/>
          <p:cNvSpPr>
            <a:spLocks noGrp="1"/>
          </p:cNvSpPr>
          <p:nvPr>
            <p:ph type="subTitle" idx="1"/>
          </p:nvPr>
        </p:nvSpPr>
        <p:spPr>
          <a:xfrm>
            <a:off x="355601" y="1322917"/>
            <a:ext cx="8474074" cy="391583"/>
          </a:xfrm>
        </p:spPr>
        <p:txBody>
          <a:bodyPr>
            <a:normAutofit/>
          </a:bodyPr>
          <a:lstStyle>
            <a:lvl1pPr marL="0" indent="0" algn="l">
              <a:spcBef>
                <a:spcPts val="0"/>
              </a:spcBef>
              <a:buNone/>
              <a:defRPr sz="1575" b="1"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p>
        </p:txBody>
      </p:sp>
      <p:sp>
        <p:nvSpPr>
          <p:cNvPr id="20" name="Text Placeholder 2"/>
          <p:cNvSpPr>
            <a:spLocks noGrp="1"/>
          </p:cNvSpPr>
          <p:nvPr>
            <p:ph idx="13"/>
          </p:nvPr>
        </p:nvSpPr>
        <p:spPr>
          <a:xfrm>
            <a:off x="355601" y="1979083"/>
            <a:ext cx="8474074" cy="2497667"/>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350" baseline="0">
                <a:solidFill>
                  <a:schemeClr val="tx1"/>
                </a:solidFill>
              </a:defRPr>
            </a:lvl1pPr>
            <a:lvl2pPr marL="133350" indent="-133350" algn="l">
              <a:spcBef>
                <a:spcPts val="0"/>
              </a:spcBef>
              <a:spcAft>
                <a:spcPts val="600"/>
              </a:spcAft>
              <a:buClr>
                <a:schemeClr val="accent6"/>
              </a:buClr>
              <a:buSzPct val="100000"/>
              <a:buFont typeface="Arial"/>
              <a:buChar char="•"/>
              <a:defRPr sz="135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a:p>
            <a:pPr lvl="1"/>
            <a:r>
              <a:rPr lang="en-GB" dirty="0"/>
              <a:t>Second level</a:t>
            </a:r>
          </a:p>
        </p:txBody>
      </p:sp>
      <p:sp>
        <p:nvSpPr>
          <p:cNvPr id="12"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chemeClr val="accent6"/>
                </a:solidFill>
              </a:defRPr>
            </a:lvl1pPr>
          </a:lstStyle>
          <a:p>
            <a:r>
              <a:rPr lang="en-GB" dirty="0"/>
              <a:t>Click to edit Master title style</a:t>
            </a:r>
          </a:p>
        </p:txBody>
      </p:sp>
      <p:sp>
        <p:nvSpPr>
          <p:cNvPr id="7" name="Slide Number Placeholder 4"/>
          <p:cNvSpPr>
            <a:spLocks noGrp="1"/>
          </p:cNvSpPr>
          <p:nvPr>
            <p:ph type="sldNum" sz="quarter" idx="14"/>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F4B23495-A1DB-4E9D-8E05-460E2AF0B1AD}" type="slidenum">
              <a:rPr lang="en-GB" altLang="en-US"/>
              <a:pPr>
                <a:defRPr/>
              </a:pPr>
              <a:t>‹#›</a:t>
            </a:fld>
            <a:endParaRPr lang="en-GB" altLang="en-US"/>
          </a:p>
        </p:txBody>
      </p:sp>
      <p:sp>
        <p:nvSpPr>
          <p:cNvPr id="8" name="Footer Placeholder 3"/>
          <p:cNvSpPr>
            <a:spLocks noGrp="1"/>
          </p:cNvSpPr>
          <p:nvPr>
            <p:ph type="ftr" sz="quarter" idx="15"/>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1763815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7" descr="PoC_Logo_Final_RGB_Wide_Gre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
          </p:nvPr>
        </p:nvSpPr>
        <p:spPr>
          <a:xfrm>
            <a:off x="355601" y="1322917"/>
            <a:ext cx="8474074" cy="391583"/>
          </a:xfrm>
        </p:spPr>
        <p:txBody>
          <a:bodyPr>
            <a:normAutofit/>
          </a:bodyPr>
          <a:lstStyle>
            <a:lvl1pPr marL="0" indent="0" algn="l">
              <a:spcBef>
                <a:spcPts val="0"/>
              </a:spcBef>
              <a:buNone/>
              <a:defRPr sz="1575" b="1"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p>
        </p:txBody>
      </p:sp>
      <p:sp>
        <p:nvSpPr>
          <p:cNvPr id="8" name="Text Placeholder 2"/>
          <p:cNvSpPr>
            <a:spLocks noGrp="1"/>
          </p:cNvSpPr>
          <p:nvPr>
            <p:ph idx="13"/>
          </p:nvPr>
        </p:nvSpPr>
        <p:spPr>
          <a:xfrm>
            <a:off x="355601" y="1979083"/>
            <a:ext cx="8474074" cy="2497667"/>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350" baseline="0">
                <a:solidFill>
                  <a:schemeClr val="tx1"/>
                </a:solidFill>
              </a:defRPr>
            </a:lvl1pPr>
            <a:lvl2pPr marL="133350" indent="-133350" algn="l">
              <a:spcBef>
                <a:spcPts val="0"/>
              </a:spcBef>
              <a:spcAft>
                <a:spcPts val="600"/>
              </a:spcAft>
              <a:buClr>
                <a:schemeClr val="accent6"/>
              </a:buClr>
              <a:buSzPct val="100000"/>
              <a:buFont typeface="Arial"/>
              <a:buChar char="•"/>
              <a:defRPr sz="135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a:t>Click to edit Master text styles</a:t>
            </a:r>
          </a:p>
        </p:txBody>
      </p:sp>
      <p:sp>
        <p:nvSpPr>
          <p:cNvPr id="9"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chemeClr val="accent6"/>
                </a:solidFill>
              </a:defRPr>
            </a:lvl1pPr>
          </a:lstStyle>
          <a:p>
            <a:r>
              <a:rPr lang="en-GB" dirty="0"/>
              <a:t>Click to edit Master title style</a:t>
            </a:r>
          </a:p>
        </p:txBody>
      </p:sp>
      <p:sp>
        <p:nvSpPr>
          <p:cNvPr id="10" name="Slide Number Placeholder 4"/>
          <p:cNvSpPr>
            <a:spLocks noGrp="1"/>
          </p:cNvSpPr>
          <p:nvPr>
            <p:ph type="sldNum" sz="quarter" idx="14"/>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E79F8D52-D739-449F-9CD9-33A99A8CAC0C}" type="slidenum">
              <a:rPr lang="en-GB" altLang="en-US"/>
              <a:pPr>
                <a:defRPr/>
              </a:pPr>
              <a:t>‹#›</a:t>
            </a:fld>
            <a:endParaRPr lang="en-GB" altLang="en-US"/>
          </a:p>
        </p:txBody>
      </p:sp>
      <p:sp>
        <p:nvSpPr>
          <p:cNvPr id="11" name="Footer Placeholder 3"/>
          <p:cNvSpPr>
            <a:spLocks noGrp="1"/>
          </p:cNvSpPr>
          <p:nvPr>
            <p:ph type="ftr" sz="quarter" idx="15"/>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318193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oC Cover ">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DAE0E17-AC56-4FB9-A465-1ACABE90D5D3}"/>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48C3AA6-9935-4C8C-A8E9-E09AAEEF2907}"/>
              </a:ext>
            </a:extLst>
          </p:cNvPr>
          <p:cNvCxnSpPr/>
          <p:nvPr/>
        </p:nvCxnSpPr>
        <p:spPr>
          <a:xfrm flipV="1">
            <a:off x="355600" y="1989138"/>
            <a:ext cx="8474075" cy="11112"/>
          </a:xfrm>
          <a:prstGeom prst="line">
            <a:avLst/>
          </a:prstGeom>
          <a:ln w="12700" cap="flat" cmpd="sng" algn="ctr">
            <a:solidFill>
              <a:srgbClr val="F5F5F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D921051-F26F-4C20-9374-5E48574DFF6A}"/>
              </a:ext>
            </a:extLst>
          </p:cNvPr>
          <p:cNvCxnSpPr/>
          <p:nvPr userDrawn="1"/>
        </p:nvCxnSpPr>
        <p:spPr>
          <a:xfrm flipV="1">
            <a:off x="355600" y="3932238"/>
            <a:ext cx="8474075" cy="11112"/>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4" descr="PoC_Logo_Final_RGB_Tall_Grey.png">
            <a:hlinkClick r:id="rId3"/>
            <a:extLst>
              <a:ext uri="{FF2B5EF4-FFF2-40B4-BE49-F238E27FC236}">
                <a16:creationId xmlns:a16="http://schemas.microsoft.com/office/drawing/2014/main" id="{88A00D1F-CC21-46F5-A759-C73DB5877F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9550"/>
            <a:ext cx="29114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34FD86D-C558-4D2F-ABED-5B8C8303FFF5}"/>
              </a:ext>
            </a:extLst>
          </p:cNvPr>
          <p:cNvCxnSpPr/>
          <p:nvPr/>
        </p:nvCxnSpPr>
        <p:spPr>
          <a:xfrm flipV="1">
            <a:off x="355600" y="1989138"/>
            <a:ext cx="8474075" cy="11112"/>
          </a:xfrm>
          <a:prstGeom prst="line">
            <a:avLst/>
          </a:prstGeom>
          <a:ln w="12700" cap="flat" cmpd="sng" algn="ctr">
            <a:solidFill>
              <a:srgbClr val="F5F5F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 Placeholder 17"/>
          <p:cNvSpPr>
            <a:spLocks noGrp="1"/>
          </p:cNvSpPr>
          <p:nvPr>
            <p:ph type="body" sz="quarter" idx="11"/>
          </p:nvPr>
        </p:nvSpPr>
        <p:spPr>
          <a:xfrm>
            <a:off x="355600" y="2286000"/>
            <a:ext cx="8474075" cy="1403350"/>
          </a:xfrm>
        </p:spPr>
        <p:txBody>
          <a:bodyPr>
            <a:noAutofit/>
          </a:bodyPr>
          <a:lstStyle>
            <a:lvl1pPr marL="0" indent="0">
              <a:spcBef>
                <a:spcPts val="0"/>
              </a:spcBef>
              <a:buNone/>
              <a:defRPr sz="3200" b="0">
                <a:solidFill>
                  <a:schemeClr val="tx1"/>
                </a:solidFill>
              </a:defRPr>
            </a:lvl1pPr>
            <a:lvl2pPr marL="0" indent="0">
              <a:spcBef>
                <a:spcPts val="0"/>
              </a:spcBef>
              <a:defRPr sz="3600" b="1"/>
            </a:lvl2pPr>
            <a:lvl3pPr marL="0" indent="0">
              <a:spcBef>
                <a:spcPts val="0"/>
              </a:spcBef>
              <a:defRPr sz="3600" b="1"/>
            </a:lvl3pPr>
            <a:lvl4pPr marL="0" indent="0">
              <a:spcBef>
                <a:spcPts val="0"/>
              </a:spcBef>
              <a:defRPr sz="3600" b="1"/>
            </a:lvl4pPr>
            <a:lvl5pPr marL="0" indent="0">
              <a:spcBef>
                <a:spcPts val="0"/>
              </a:spcBef>
              <a:defRPr sz="3600" b="1"/>
            </a:lvl5pPr>
          </a:lstStyle>
          <a:p>
            <a:pPr lvl="0"/>
            <a:r>
              <a:rPr lang="en-GB"/>
              <a:t>Click to edit Master text styles</a:t>
            </a:r>
          </a:p>
        </p:txBody>
      </p:sp>
      <p:sp>
        <p:nvSpPr>
          <p:cNvPr id="10" name="Text Placeholder 9"/>
          <p:cNvSpPr>
            <a:spLocks noGrp="1"/>
          </p:cNvSpPr>
          <p:nvPr>
            <p:ph type="body" sz="quarter" idx="12"/>
          </p:nvPr>
        </p:nvSpPr>
        <p:spPr>
          <a:xfrm>
            <a:off x="355600" y="4143375"/>
            <a:ext cx="4089401" cy="371475"/>
          </a:xfrm>
        </p:spPr>
        <p:txBody>
          <a:bodyPr/>
          <a:lstStyle>
            <a:lvl1pPr>
              <a:buNone/>
              <a:defRPr sz="1800">
                <a:solidFill>
                  <a:schemeClr val="accent1"/>
                </a:solidFill>
              </a:defRPr>
            </a:lvl1pPr>
          </a:lstStyle>
          <a:p>
            <a:pPr lvl="0"/>
            <a:r>
              <a:rPr lang="en-GB"/>
              <a:t>Click to edit Master text styles</a:t>
            </a:r>
          </a:p>
        </p:txBody>
      </p:sp>
      <p:sp>
        <p:nvSpPr>
          <p:cNvPr id="15" name="Text Placeholder 14"/>
          <p:cNvSpPr>
            <a:spLocks noGrp="1"/>
          </p:cNvSpPr>
          <p:nvPr>
            <p:ph type="body" sz="quarter" idx="13"/>
          </p:nvPr>
        </p:nvSpPr>
        <p:spPr>
          <a:xfrm>
            <a:off x="4648201" y="4143375"/>
            <a:ext cx="4181475" cy="371475"/>
          </a:xfrm>
        </p:spPr>
        <p:txBody>
          <a:bodyPr/>
          <a:lstStyle>
            <a:lvl1pPr algn="r">
              <a:buNone/>
              <a:defRPr sz="1800">
                <a:solidFill>
                  <a:srgbClr val="80C7D6"/>
                </a:solidFill>
              </a:defRPr>
            </a:lvl1pPr>
            <a:lvl2pPr algn="r">
              <a:buNone/>
              <a:defRPr sz="1800"/>
            </a:lvl2pPr>
            <a:lvl3pPr algn="r">
              <a:buNone/>
              <a:defRPr sz="1800"/>
            </a:lvl3pPr>
            <a:lvl4pPr algn="r">
              <a:buNone/>
              <a:defRPr sz="1800"/>
            </a:lvl4pPr>
            <a:lvl5pPr algn="r">
              <a:buNone/>
              <a:defRPr sz="1800"/>
            </a:lvl5pPr>
          </a:lstStyle>
          <a:p>
            <a:pPr lvl="0"/>
            <a:r>
              <a:rPr lang="en-GB"/>
              <a:t>Click to edit Master text styles</a:t>
            </a:r>
          </a:p>
        </p:txBody>
      </p:sp>
    </p:spTree>
    <p:extLst>
      <p:ext uri="{BB962C8B-B14F-4D97-AF65-F5344CB8AC3E}">
        <p14:creationId xmlns:p14="http://schemas.microsoft.com/office/powerpoint/2010/main" val="419473963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oC Full width">
    <p:spTree>
      <p:nvGrpSpPr>
        <p:cNvPr id="1" name=""/>
        <p:cNvGrpSpPr/>
        <p:nvPr/>
      </p:nvGrpSpPr>
      <p:grpSpPr>
        <a:xfrm>
          <a:off x="0" y="0"/>
          <a:ext cx="0" cy="0"/>
          <a:chOff x="0" y="0"/>
          <a:chExt cx="0" cy="0"/>
        </a:xfrm>
      </p:grpSpPr>
      <p:cxnSp>
        <p:nvCxnSpPr>
          <p:cNvPr id="5" name="Straight Connector 4"/>
          <p:cNvCxnSpPr/>
          <p:nvPr/>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7"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9"/>
          </p:nvPr>
        </p:nvSpPr>
        <p:spPr>
          <a:xfrm>
            <a:off x="355601" y="4286250"/>
            <a:ext cx="8474075" cy="228600"/>
          </a:xfrm>
        </p:spPr>
        <p:txBody>
          <a:bodyPr/>
          <a:lstStyle>
            <a:lvl1pPr>
              <a:buNone/>
              <a:defRPr sz="900">
                <a:solidFill>
                  <a:schemeClr val="accent6"/>
                </a:solidFill>
              </a:defRPr>
            </a:lvl1pPr>
          </a:lstStyle>
          <a:p>
            <a:pPr lvl="0"/>
            <a:r>
              <a:rPr lang="en-GB" dirty="0"/>
              <a:t>Click to edit Master text styles</a:t>
            </a:r>
          </a:p>
        </p:txBody>
      </p:sp>
      <p:sp>
        <p:nvSpPr>
          <p:cNvPr id="7" name="Text Placeholder 2"/>
          <p:cNvSpPr>
            <a:spLocks noGrp="1"/>
          </p:cNvSpPr>
          <p:nvPr>
            <p:ph idx="16"/>
          </p:nvPr>
        </p:nvSpPr>
        <p:spPr>
          <a:xfrm>
            <a:off x="355601" y="1358101"/>
            <a:ext cx="8474074" cy="2813849"/>
          </a:xfrm>
          <a:prstGeom prst="rect">
            <a:avLst/>
          </a:prstGeom>
        </p:spPr>
        <p:txBody>
          <a:bodyPr rtlCol="0">
            <a:normAutofit/>
          </a:bodyPr>
          <a:lstStyle>
            <a:lvl1pPr marL="200025" indent="-200025" algn="l">
              <a:spcBef>
                <a:spcPts val="0"/>
              </a:spcBef>
              <a:spcAft>
                <a:spcPts val="600"/>
              </a:spcAft>
              <a:buClr>
                <a:srgbClr val="C9D4DA"/>
              </a:buClr>
              <a:buSzPct val="100000"/>
              <a:buFont typeface="Wingdings" charset="2"/>
              <a:buNone/>
              <a:defRPr sz="1350" baseline="0">
                <a:solidFill>
                  <a:schemeClr val="tx1"/>
                </a:solidFill>
              </a:defRPr>
            </a:lvl1pPr>
            <a:lvl2pPr marL="133350" indent="-133350" algn="l">
              <a:spcBef>
                <a:spcPts val="0"/>
              </a:spcBef>
              <a:spcAft>
                <a:spcPts val="600"/>
              </a:spcAft>
              <a:buClr>
                <a:schemeClr val="accent6"/>
              </a:buClr>
              <a:buSzPct val="100000"/>
              <a:buFont typeface="Arial"/>
              <a:buChar char="•"/>
              <a:defRPr sz="135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a:p>
            <a:pPr lvl="1"/>
            <a:r>
              <a:rPr lang="en-GB" dirty="0"/>
              <a:t>Second level</a:t>
            </a:r>
          </a:p>
        </p:txBody>
      </p:sp>
      <p:sp>
        <p:nvSpPr>
          <p:cNvPr id="8"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rgbClr val="458EA3"/>
                </a:solidFill>
              </a:defRPr>
            </a:lvl1pPr>
          </a:lstStyle>
          <a:p>
            <a:r>
              <a:rPr lang="en-GB" dirty="0"/>
              <a:t>Click to edit Master title style</a:t>
            </a:r>
          </a:p>
        </p:txBody>
      </p:sp>
      <p:sp>
        <p:nvSpPr>
          <p:cNvPr id="9" name="Slide Number Placeholder 4"/>
          <p:cNvSpPr>
            <a:spLocks noGrp="1"/>
          </p:cNvSpPr>
          <p:nvPr>
            <p:ph type="sldNum" sz="quarter" idx="20"/>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C47C18CB-E327-4169-BC01-367C6405AF13}" type="slidenum">
              <a:rPr lang="en-GB" altLang="en-US"/>
              <a:pPr>
                <a:defRPr/>
              </a:pPr>
              <a:t>‹#›</a:t>
            </a:fld>
            <a:endParaRPr lang="en-GB" altLang="en-US"/>
          </a:p>
        </p:txBody>
      </p:sp>
      <p:sp>
        <p:nvSpPr>
          <p:cNvPr id="10" name="Footer Placeholder 3"/>
          <p:cNvSpPr>
            <a:spLocks noGrp="1"/>
          </p:cNvSpPr>
          <p:nvPr>
            <p:ph type="ftr" sz="quarter" idx="21"/>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1804340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4"/>
          <p:cNvCxnSpPr/>
          <p:nvPr userDrawn="1"/>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7" descr="PoC_Logo_Final_RGB_Wide_Grey.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9"/>
          </p:nvPr>
        </p:nvSpPr>
        <p:spPr>
          <a:xfrm>
            <a:off x="355601" y="4286250"/>
            <a:ext cx="8474075" cy="228600"/>
          </a:xfrm>
        </p:spPr>
        <p:txBody>
          <a:bodyPr/>
          <a:lstStyle>
            <a:lvl1pPr>
              <a:buNone/>
              <a:defRPr sz="900">
                <a:solidFill>
                  <a:schemeClr val="accent6"/>
                </a:solidFill>
              </a:defRPr>
            </a:lvl1pPr>
          </a:lstStyle>
          <a:p>
            <a:pPr lvl="0"/>
            <a:r>
              <a:rPr lang="en-GB" dirty="0"/>
              <a:t>Click to edit Master text styles</a:t>
            </a:r>
          </a:p>
        </p:txBody>
      </p:sp>
      <p:sp>
        <p:nvSpPr>
          <p:cNvPr id="8" name="Text Placeholder 2"/>
          <p:cNvSpPr>
            <a:spLocks noGrp="1"/>
          </p:cNvSpPr>
          <p:nvPr>
            <p:ph idx="16"/>
          </p:nvPr>
        </p:nvSpPr>
        <p:spPr>
          <a:xfrm>
            <a:off x="355601" y="1358101"/>
            <a:ext cx="8474074" cy="2813849"/>
          </a:xfrm>
          <a:prstGeom prst="rect">
            <a:avLst/>
          </a:prstGeom>
        </p:spPr>
        <p:txBody>
          <a:bodyPr rtlCol="0">
            <a:normAutofit/>
          </a:bodyPr>
          <a:lstStyle>
            <a:lvl1pPr marL="200025" indent="-200025" algn="l">
              <a:spcBef>
                <a:spcPts val="0"/>
              </a:spcBef>
              <a:spcAft>
                <a:spcPts val="600"/>
              </a:spcAft>
              <a:buClr>
                <a:srgbClr val="C9D4DA"/>
              </a:buClr>
              <a:buSzPct val="100000"/>
              <a:buFont typeface="Wingdings" charset="2"/>
              <a:buNone/>
              <a:defRPr sz="1350" baseline="0">
                <a:solidFill>
                  <a:schemeClr val="tx1"/>
                </a:solidFill>
              </a:defRPr>
            </a:lvl1pPr>
            <a:lvl2pPr marL="133350" indent="-133350" algn="l">
              <a:spcBef>
                <a:spcPts val="0"/>
              </a:spcBef>
              <a:spcAft>
                <a:spcPts val="600"/>
              </a:spcAft>
              <a:buClr>
                <a:schemeClr val="accent6"/>
              </a:buClr>
              <a:buSzPct val="100000"/>
              <a:buFont typeface="Arial"/>
              <a:buChar char="•"/>
              <a:defRPr sz="135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a:t>Click to edit Master text styles</a:t>
            </a:r>
          </a:p>
        </p:txBody>
      </p:sp>
      <p:sp>
        <p:nvSpPr>
          <p:cNvPr id="9"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rgbClr val="458EA3"/>
                </a:solidFill>
              </a:defRPr>
            </a:lvl1pPr>
          </a:lstStyle>
          <a:p>
            <a:r>
              <a:rPr lang="en-GB" dirty="0"/>
              <a:t>Click to edit Master title style</a:t>
            </a:r>
          </a:p>
        </p:txBody>
      </p:sp>
      <p:sp>
        <p:nvSpPr>
          <p:cNvPr id="10" name="Slide Number Placeholder 4"/>
          <p:cNvSpPr>
            <a:spLocks noGrp="1"/>
          </p:cNvSpPr>
          <p:nvPr>
            <p:ph type="sldNum" sz="quarter" idx="20"/>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C7AAC4D5-986A-4D80-AB6A-CBEF42A7230D}" type="slidenum">
              <a:rPr lang="en-GB" altLang="en-US"/>
              <a:pPr>
                <a:defRPr/>
              </a:pPr>
              <a:t>‹#›</a:t>
            </a:fld>
            <a:endParaRPr lang="en-GB" altLang="en-US"/>
          </a:p>
        </p:txBody>
      </p:sp>
      <p:sp>
        <p:nvSpPr>
          <p:cNvPr id="11" name="Footer Placeholder 3"/>
          <p:cNvSpPr>
            <a:spLocks noGrp="1"/>
          </p:cNvSpPr>
          <p:nvPr>
            <p:ph type="ftr" sz="quarter" idx="21"/>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184992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C 2 columns">
    <p:spTree>
      <p:nvGrpSpPr>
        <p:cNvPr id="1" name=""/>
        <p:cNvGrpSpPr/>
        <p:nvPr/>
      </p:nvGrpSpPr>
      <p:grpSpPr>
        <a:xfrm>
          <a:off x="0" y="0"/>
          <a:ext cx="0" cy="0"/>
          <a:chOff x="0" y="0"/>
          <a:chExt cx="0" cy="0"/>
        </a:xfrm>
      </p:grpSpPr>
      <p:cxnSp>
        <p:nvCxnSpPr>
          <p:cNvPr id="6" name="Straight Connector 5"/>
          <p:cNvCxnSpPr/>
          <p:nvPr/>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4"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idx="16"/>
          </p:nvPr>
        </p:nvSpPr>
        <p:spPr>
          <a:xfrm>
            <a:off x="355602" y="1358101"/>
            <a:ext cx="4089399" cy="2813850"/>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200" baseline="0">
                <a:solidFill>
                  <a:schemeClr val="tx1"/>
                </a:solidFill>
              </a:defRPr>
            </a:lvl1pPr>
            <a:lvl2pPr marL="133350" indent="-133350" algn="l">
              <a:spcBef>
                <a:spcPts val="0"/>
              </a:spcBef>
              <a:spcAft>
                <a:spcPts val="600"/>
              </a:spcAft>
              <a:buClr>
                <a:schemeClr val="accent6"/>
              </a:buClr>
              <a:buSzPct val="100000"/>
              <a:buFont typeface="Arial"/>
              <a:buChar char="•"/>
              <a:defRPr sz="120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p:txBody>
      </p:sp>
      <p:sp>
        <p:nvSpPr>
          <p:cNvPr id="11"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rgbClr val="458EA3"/>
                </a:solidFill>
              </a:defRPr>
            </a:lvl1pPr>
          </a:lstStyle>
          <a:p>
            <a:r>
              <a:rPr lang="en-GB" dirty="0"/>
              <a:t>Click to edit Master title style</a:t>
            </a:r>
          </a:p>
        </p:txBody>
      </p:sp>
      <p:sp>
        <p:nvSpPr>
          <p:cNvPr id="13" name="Text Placeholder 2"/>
          <p:cNvSpPr>
            <a:spLocks noGrp="1"/>
          </p:cNvSpPr>
          <p:nvPr>
            <p:ph idx="19"/>
          </p:nvPr>
        </p:nvSpPr>
        <p:spPr>
          <a:xfrm>
            <a:off x="4740277" y="1358100"/>
            <a:ext cx="4089399" cy="2813851"/>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200" baseline="0">
                <a:solidFill>
                  <a:schemeClr val="tx1"/>
                </a:solidFill>
              </a:defRPr>
            </a:lvl1pPr>
            <a:lvl2pPr marL="257175" indent="-257175" algn="l">
              <a:spcBef>
                <a:spcPts val="0"/>
              </a:spcBef>
              <a:spcAft>
                <a:spcPts val="600"/>
              </a:spcAft>
              <a:buClr>
                <a:schemeClr val="accent6"/>
              </a:buClr>
              <a:buSzPct val="100000"/>
              <a:buFont typeface="Wingdings" charset="2"/>
              <a:buAutoNum type="arabicPlain"/>
              <a:defRPr sz="1200">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p:txBody>
      </p:sp>
      <p:sp>
        <p:nvSpPr>
          <p:cNvPr id="10" name="Text Placeholder 11"/>
          <p:cNvSpPr>
            <a:spLocks noGrp="1"/>
          </p:cNvSpPr>
          <p:nvPr>
            <p:ph type="body" sz="quarter" idx="22"/>
          </p:nvPr>
        </p:nvSpPr>
        <p:spPr>
          <a:xfrm>
            <a:off x="355601" y="4286250"/>
            <a:ext cx="8474075" cy="228600"/>
          </a:xfrm>
        </p:spPr>
        <p:txBody>
          <a:bodyPr/>
          <a:lstStyle>
            <a:lvl1pPr>
              <a:buNone/>
              <a:defRPr sz="900">
                <a:solidFill>
                  <a:schemeClr val="accent6"/>
                </a:solidFill>
              </a:defRPr>
            </a:lvl1pPr>
          </a:lstStyle>
          <a:p>
            <a:pPr lvl="0"/>
            <a:r>
              <a:rPr lang="en-GB" dirty="0"/>
              <a:t>Click to edit Master text styles</a:t>
            </a:r>
          </a:p>
        </p:txBody>
      </p:sp>
      <p:sp>
        <p:nvSpPr>
          <p:cNvPr id="8" name="Slide Number Placeholder 4"/>
          <p:cNvSpPr>
            <a:spLocks noGrp="1"/>
          </p:cNvSpPr>
          <p:nvPr>
            <p:ph type="sldNum" sz="quarter" idx="23"/>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10681F33-CA1D-4DB0-B2A7-165FA08223C2}" type="slidenum">
              <a:rPr lang="en-GB" altLang="en-US"/>
              <a:pPr>
                <a:defRPr/>
              </a:pPr>
              <a:t>‹#›</a:t>
            </a:fld>
            <a:endParaRPr lang="en-GB" altLang="en-US"/>
          </a:p>
        </p:txBody>
      </p:sp>
      <p:sp>
        <p:nvSpPr>
          <p:cNvPr id="12" name="Footer Placeholder 3"/>
          <p:cNvSpPr>
            <a:spLocks noGrp="1"/>
          </p:cNvSpPr>
          <p:nvPr>
            <p:ph type="ftr" sz="quarter" idx="24"/>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1957790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C 3 columns">
    <p:spTree>
      <p:nvGrpSpPr>
        <p:cNvPr id="1" name=""/>
        <p:cNvGrpSpPr/>
        <p:nvPr/>
      </p:nvGrpSpPr>
      <p:grpSpPr>
        <a:xfrm>
          <a:off x="0" y="0"/>
          <a:ext cx="0" cy="0"/>
          <a:chOff x="0" y="0"/>
          <a:chExt cx="0" cy="0"/>
        </a:xfrm>
      </p:grpSpPr>
      <p:cxnSp>
        <p:nvCxnSpPr>
          <p:cNvPr id="7" name="Straight Connector 6"/>
          <p:cNvCxnSpPr/>
          <p:nvPr/>
        </p:nvCxnSpPr>
        <p:spPr>
          <a:xfrm flipV="1">
            <a:off x="355601" y="4572001"/>
            <a:ext cx="8474075" cy="11906"/>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4" descr="PoC_Logo_Final_RGB_Wide_Gre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4674394"/>
            <a:ext cx="25908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idx="23"/>
          </p:nvPr>
        </p:nvSpPr>
        <p:spPr>
          <a:xfrm>
            <a:off x="3302001" y="1358100"/>
            <a:ext cx="2616199" cy="2813851"/>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125" baseline="0">
                <a:solidFill>
                  <a:schemeClr val="tx1"/>
                </a:solidFill>
              </a:defRPr>
            </a:lvl1pPr>
            <a:lvl2pPr marL="133350" indent="-133350" algn="l">
              <a:spcBef>
                <a:spcPts val="0"/>
              </a:spcBef>
              <a:spcAft>
                <a:spcPts val="600"/>
              </a:spcAft>
              <a:buClr>
                <a:schemeClr val="accent6"/>
              </a:buClr>
              <a:buSzPct val="100000"/>
              <a:buFont typeface="Arial"/>
              <a:buChar char="•"/>
              <a:defRPr sz="1125">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a:p>
            <a:pPr lvl="1"/>
            <a:r>
              <a:rPr lang="en-GB" dirty="0"/>
              <a:t>Second level</a:t>
            </a:r>
          </a:p>
        </p:txBody>
      </p:sp>
      <p:sp>
        <p:nvSpPr>
          <p:cNvPr id="14" name="Text Placeholder 2"/>
          <p:cNvSpPr>
            <a:spLocks noGrp="1"/>
          </p:cNvSpPr>
          <p:nvPr>
            <p:ph idx="22"/>
          </p:nvPr>
        </p:nvSpPr>
        <p:spPr>
          <a:xfrm>
            <a:off x="6213477" y="1358100"/>
            <a:ext cx="2616199" cy="2813851"/>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125" baseline="0">
                <a:solidFill>
                  <a:schemeClr val="tx1"/>
                </a:solidFill>
              </a:defRPr>
            </a:lvl1pPr>
            <a:lvl2pPr marL="133350" indent="-133350" algn="l">
              <a:spcBef>
                <a:spcPts val="0"/>
              </a:spcBef>
              <a:spcAft>
                <a:spcPts val="600"/>
              </a:spcAft>
              <a:buClr>
                <a:schemeClr val="accent6"/>
              </a:buClr>
              <a:buSzPct val="100000"/>
              <a:buFont typeface="Arial"/>
              <a:buChar char="•"/>
              <a:defRPr sz="1125">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a:p>
            <a:pPr lvl="1"/>
            <a:r>
              <a:rPr lang="en-GB" dirty="0"/>
              <a:t>Second level</a:t>
            </a:r>
          </a:p>
        </p:txBody>
      </p:sp>
      <p:sp>
        <p:nvSpPr>
          <p:cNvPr id="23" name="Text Placeholder 2"/>
          <p:cNvSpPr>
            <a:spLocks noGrp="1"/>
          </p:cNvSpPr>
          <p:nvPr>
            <p:ph idx="16"/>
          </p:nvPr>
        </p:nvSpPr>
        <p:spPr>
          <a:xfrm>
            <a:off x="355602" y="1358101"/>
            <a:ext cx="2616199" cy="2813850"/>
          </a:xfrm>
          <a:prstGeom prst="rect">
            <a:avLst/>
          </a:prstGeom>
        </p:spPr>
        <p:txBody>
          <a:bodyPr rtlCol="0">
            <a:normAutofit/>
          </a:bodyPr>
          <a:lstStyle>
            <a:lvl1pPr marL="108000" indent="-108000" algn="l">
              <a:spcBef>
                <a:spcPts val="0"/>
              </a:spcBef>
              <a:spcAft>
                <a:spcPts val="600"/>
              </a:spcAft>
              <a:buClr>
                <a:srgbClr val="C9D4DA"/>
              </a:buClr>
              <a:buSzPct val="100000"/>
              <a:buFont typeface="Wingdings" charset="2"/>
              <a:buNone/>
              <a:defRPr sz="1125" baseline="0">
                <a:solidFill>
                  <a:schemeClr val="tx1"/>
                </a:solidFill>
              </a:defRPr>
            </a:lvl1pPr>
            <a:lvl2pPr marL="133350" indent="-133350" algn="l">
              <a:spcBef>
                <a:spcPts val="0"/>
              </a:spcBef>
              <a:spcAft>
                <a:spcPts val="600"/>
              </a:spcAft>
              <a:buClr>
                <a:schemeClr val="accent6"/>
              </a:buClr>
              <a:buSzPct val="100000"/>
              <a:buFont typeface="Arial"/>
              <a:buChar char="•"/>
              <a:defRPr sz="1125">
                <a:solidFill>
                  <a:schemeClr val="tx1"/>
                </a:solidFill>
              </a:defRPr>
            </a:lvl2pPr>
            <a:lvl3pPr marL="0" indent="0" algn="l">
              <a:spcBef>
                <a:spcPts val="0"/>
              </a:spcBef>
              <a:spcAft>
                <a:spcPts val="300"/>
              </a:spcAft>
              <a:buClr>
                <a:srgbClr val="C9D4DA"/>
              </a:buClr>
              <a:buSzPct val="100000"/>
              <a:buFont typeface="Wingdings" charset="2"/>
              <a:buChar char="§"/>
              <a:defRPr sz="1350"/>
            </a:lvl3pPr>
            <a:lvl4pPr marL="0" indent="0" algn="l">
              <a:spcBef>
                <a:spcPts val="0"/>
              </a:spcBef>
              <a:spcAft>
                <a:spcPts val="300"/>
              </a:spcAft>
              <a:buClr>
                <a:srgbClr val="C9D4DA"/>
              </a:buClr>
              <a:buSzPct val="100000"/>
              <a:buFont typeface="Wingdings" charset="2"/>
              <a:buChar char="§"/>
              <a:defRPr sz="1350"/>
            </a:lvl4pPr>
            <a:lvl5pPr marL="0" indent="0" algn="l">
              <a:spcBef>
                <a:spcPts val="0"/>
              </a:spcBef>
              <a:spcAft>
                <a:spcPts val="300"/>
              </a:spcAft>
              <a:buClr>
                <a:srgbClr val="C9D4DA"/>
              </a:buClr>
              <a:buSzPct val="100000"/>
              <a:buFont typeface="Wingdings" charset="2"/>
              <a:buChar char="§"/>
              <a:defRPr sz="1350"/>
            </a:lvl5pPr>
          </a:lstStyle>
          <a:p>
            <a:pPr lvl="0"/>
            <a:r>
              <a:rPr lang="en-GB" dirty="0"/>
              <a:t>Click to edit Master text styles</a:t>
            </a:r>
          </a:p>
          <a:p>
            <a:pPr lvl="1"/>
            <a:r>
              <a:rPr lang="en-GB" dirty="0"/>
              <a:t>Second level</a:t>
            </a:r>
          </a:p>
        </p:txBody>
      </p:sp>
      <p:sp>
        <p:nvSpPr>
          <p:cNvPr id="21" name="Title Placeholder 1"/>
          <p:cNvSpPr>
            <a:spLocks noGrp="1"/>
          </p:cNvSpPr>
          <p:nvPr>
            <p:ph type="title"/>
          </p:nvPr>
        </p:nvSpPr>
        <p:spPr>
          <a:xfrm>
            <a:off x="355600" y="205979"/>
            <a:ext cx="7950201" cy="857250"/>
          </a:xfrm>
          <a:prstGeom prst="rect">
            <a:avLst/>
          </a:prstGeom>
        </p:spPr>
        <p:txBody>
          <a:bodyPr rIns="0" rtlCol="0">
            <a:normAutofit/>
          </a:bodyPr>
          <a:lstStyle>
            <a:lvl1pPr>
              <a:defRPr sz="1800">
                <a:solidFill>
                  <a:srgbClr val="458EA3"/>
                </a:solidFill>
              </a:defRPr>
            </a:lvl1pPr>
          </a:lstStyle>
          <a:p>
            <a:r>
              <a:rPr lang="en-GB" dirty="0"/>
              <a:t>Click to edit Master title style</a:t>
            </a:r>
          </a:p>
        </p:txBody>
      </p:sp>
      <p:sp>
        <p:nvSpPr>
          <p:cNvPr id="10" name="Text Placeholder 11"/>
          <p:cNvSpPr>
            <a:spLocks noGrp="1"/>
          </p:cNvSpPr>
          <p:nvPr>
            <p:ph type="body" sz="quarter" idx="19"/>
          </p:nvPr>
        </p:nvSpPr>
        <p:spPr>
          <a:xfrm>
            <a:off x="355601" y="4286250"/>
            <a:ext cx="8474075" cy="228600"/>
          </a:xfrm>
        </p:spPr>
        <p:txBody>
          <a:bodyPr/>
          <a:lstStyle>
            <a:lvl1pPr>
              <a:buNone/>
              <a:defRPr sz="900">
                <a:solidFill>
                  <a:srgbClr val="458EA3"/>
                </a:solidFill>
              </a:defRPr>
            </a:lvl1pPr>
          </a:lstStyle>
          <a:p>
            <a:pPr lvl="0"/>
            <a:r>
              <a:rPr lang="en-GB" dirty="0"/>
              <a:t>Click to edit Master text styles</a:t>
            </a:r>
          </a:p>
        </p:txBody>
      </p:sp>
      <p:sp>
        <p:nvSpPr>
          <p:cNvPr id="9" name="Slide Number Placeholder 4"/>
          <p:cNvSpPr>
            <a:spLocks noGrp="1"/>
          </p:cNvSpPr>
          <p:nvPr>
            <p:ph type="sldNum" sz="quarter" idx="24"/>
          </p:nvPr>
        </p:nvSpPr>
        <p:spPr>
          <a:xfrm>
            <a:off x="8305801" y="205979"/>
            <a:ext cx="523875" cy="354806"/>
          </a:xfrm>
          <a:prstGeom prst="rect">
            <a:avLst/>
          </a:prstGeom>
        </p:spPr>
        <p:txBody>
          <a:bodyPr vert="horz" wrap="square" lIns="0" tIns="0" rIns="0" bIns="0" numCol="1" anchor="t" anchorCtr="0" compatLnSpc="1">
            <a:prstTxWarp prst="textNoShape">
              <a:avLst/>
            </a:prstTxWarp>
          </a:bodyPr>
          <a:lstStyle>
            <a:lvl1pPr algn="r" eaLnBrk="1" hangingPunct="1">
              <a:defRPr smtClean="0">
                <a:solidFill>
                  <a:srgbClr val="A3A3A3"/>
                </a:solidFill>
              </a:defRPr>
            </a:lvl1pPr>
          </a:lstStyle>
          <a:p>
            <a:pPr>
              <a:defRPr/>
            </a:pPr>
            <a:fld id="{BD4C3536-E9E6-423B-BC94-72042F629102}" type="slidenum">
              <a:rPr lang="en-GB" altLang="en-US"/>
              <a:pPr>
                <a:defRPr/>
              </a:pPr>
              <a:t>‹#›</a:t>
            </a:fld>
            <a:endParaRPr lang="en-GB" altLang="en-US"/>
          </a:p>
        </p:txBody>
      </p:sp>
      <p:sp>
        <p:nvSpPr>
          <p:cNvPr id="11" name="Footer Placeholder 3"/>
          <p:cNvSpPr>
            <a:spLocks noGrp="1"/>
          </p:cNvSpPr>
          <p:nvPr>
            <p:ph type="ftr" sz="quarter" idx="25"/>
          </p:nvPr>
        </p:nvSpPr>
        <p:spPr>
          <a:xfrm>
            <a:off x="3124201" y="4726782"/>
            <a:ext cx="5705475" cy="245269"/>
          </a:xfrm>
          <a:prstGeom prst="rect">
            <a:avLst/>
          </a:prstGeom>
        </p:spPr>
        <p:txBody>
          <a:bodyPr vert="horz" wrap="square" lIns="0" tIns="45720" rIns="0" bIns="45720" numCol="1" anchor="t" anchorCtr="0" compatLnSpc="1">
            <a:prstTxWarp prst="textNoShape">
              <a:avLst/>
            </a:prstTxWarp>
          </a:bodyPr>
          <a:lstStyle>
            <a:lvl1pPr algn="r" eaLnBrk="1" hangingPunct="1">
              <a:defRPr sz="900" smtClean="0">
                <a:solidFill>
                  <a:srgbClr val="454544"/>
                </a:solidFill>
              </a:defRPr>
            </a:lvl1pPr>
          </a:lstStyle>
          <a:p>
            <a:pPr>
              <a:defRPr/>
            </a:pPr>
            <a:endParaRPr lang="en-GB" altLang="en-US"/>
          </a:p>
        </p:txBody>
      </p:sp>
    </p:spTree>
    <p:extLst>
      <p:ext uri="{BB962C8B-B14F-4D97-AF65-F5344CB8AC3E}">
        <p14:creationId xmlns:p14="http://schemas.microsoft.com/office/powerpoint/2010/main" val="2708467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C Back cover">
    <p:spTree>
      <p:nvGrpSpPr>
        <p:cNvPr id="1" name=""/>
        <p:cNvGrpSpPr/>
        <p:nvPr/>
      </p:nvGrpSpPr>
      <p:grpSpPr>
        <a:xfrm>
          <a:off x="0" y="0"/>
          <a:ext cx="0" cy="0"/>
          <a:chOff x="0" y="0"/>
          <a:chExt cx="0" cy="0"/>
        </a:xfrm>
      </p:grpSpPr>
      <p:pic>
        <p:nvPicPr>
          <p:cNvPr id="4" name="Picture 4" descr="PoC_Logo_Final_RGB_Tall_Grey.png">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 y="3486151"/>
            <a:ext cx="3429000" cy="14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1"/>
          </p:nvPr>
        </p:nvSpPr>
        <p:spPr>
          <a:xfrm>
            <a:off x="355600" y="1657350"/>
            <a:ext cx="8474075" cy="1403350"/>
          </a:xfrm>
        </p:spPr>
        <p:txBody>
          <a:bodyPr>
            <a:noAutofit/>
          </a:bodyPr>
          <a:lstStyle>
            <a:lvl1pPr marL="0" indent="0" algn="r">
              <a:spcBef>
                <a:spcPts val="0"/>
              </a:spcBef>
              <a:buNone/>
              <a:defRPr sz="2400" b="0">
                <a:solidFill>
                  <a:schemeClr val="tx1"/>
                </a:solidFill>
              </a:defRPr>
            </a:lvl1pPr>
            <a:lvl2pPr marL="0" indent="0">
              <a:spcBef>
                <a:spcPts val="0"/>
              </a:spcBef>
              <a:defRPr sz="2700" b="1"/>
            </a:lvl2pPr>
            <a:lvl3pPr marL="0" indent="0">
              <a:spcBef>
                <a:spcPts val="0"/>
              </a:spcBef>
              <a:defRPr sz="2700" b="1"/>
            </a:lvl3pPr>
            <a:lvl4pPr marL="0" indent="0">
              <a:spcBef>
                <a:spcPts val="0"/>
              </a:spcBef>
              <a:defRPr sz="2700" b="1"/>
            </a:lvl4pPr>
            <a:lvl5pPr marL="0" indent="0">
              <a:spcBef>
                <a:spcPts val="0"/>
              </a:spcBef>
              <a:defRPr sz="2700" b="1"/>
            </a:lvl5pPr>
          </a:lstStyle>
          <a:p>
            <a:pPr lvl="0"/>
            <a:r>
              <a:rPr lang="en-GB" dirty="0"/>
              <a:t>Click to edit Master text styles</a:t>
            </a:r>
          </a:p>
        </p:txBody>
      </p:sp>
      <p:sp>
        <p:nvSpPr>
          <p:cNvPr id="13" name="Text Placeholder 14"/>
          <p:cNvSpPr>
            <a:spLocks noGrp="1"/>
          </p:cNvSpPr>
          <p:nvPr>
            <p:ph type="body" sz="quarter" idx="13"/>
          </p:nvPr>
        </p:nvSpPr>
        <p:spPr>
          <a:xfrm>
            <a:off x="3505201" y="3829050"/>
            <a:ext cx="5324475" cy="685800"/>
          </a:xfrm>
        </p:spPr>
        <p:txBody>
          <a:bodyPr/>
          <a:lstStyle>
            <a:lvl1pPr algn="r">
              <a:buNone/>
              <a:defRPr sz="1350" b="0">
                <a:solidFill>
                  <a:srgbClr val="80C7D6"/>
                </a:solidFill>
              </a:defRPr>
            </a:lvl1pPr>
            <a:lvl2pPr algn="r">
              <a:buNone/>
              <a:defRPr sz="1350"/>
            </a:lvl2pPr>
            <a:lvl3pPr algn="r">
              <a:buNone/>
              <a:defRPr sz="1350"/>
            </a:lvl3pPr>
            <a:lvl4pPr algn="r">
              <a:buNone/>
              <a:defRPr sz="1350"/>
            </a:lvl4pPr>
            <a:lvl5pPr algn="r">
              <a:buNone/>
              <a:defRPr sz="1350"/>
            </a:lvl5pPr>
          </a:lstStyle>
          <a:p>
            <a:pPr lvl="0"/>
            <a:r>
              <a:rPr lang="en-GB" dirty="0"/>
              <a:t>Click to edit Master text styles</a:t>
            </a:r>
          </a:p>
        </p:txBody>
      </p:sp>
    </p:spTree>
    <p:extLst>
      <p:ext uri="{BB962C8B-B14F-4D97-AF65-F5344CB8AC3E}">
        <p14:creationId xmlns:p14="http://schemas.microsoft.com/office/powerpoint/2010/main" val="120102302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C Section he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96A72-1B23-4A53-A621-74FCA39BC868}"/>
              </a:ext>
            </a:extLst>
          </p:cNvPr>
          <p:cNvSpPr/>
          <p:nvPr/>
        </p:nvSpPr>
        <p:spPr>
          <a:xfrm>
            <a:off x="0" y="0"/>
            <a:ext cx="9144000" cy="45847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endParaRPr lang="en-US" altLang="en-US" sz="1800">
              <a:solidFill>
                <a:srgbClr val="FFFFFF"/>
              </a:solidFill>
            </a:endParaRPr>
          </a:p>
        </p:txBody>
      </p:sp>
      <p:cxnSp>
        <p:nvCxnSpPr>
          <p:cNvPr id="4" name="Straight Connector 5">
            <a:extLst>
              <a:ext uri="{FF2B5EF4-FFF2-40B4-BE49-F238E27FC236}">
                <a16:creationId xmlns:a16="http://schemas.microsoft.com/office/drawing/2014/main" id="{DE7418BB-DDE3-4A76-966A-50AB97EA0FE6}"/>
              </a:ext>
            </a:extLst>
          </p:cNvPr>
          <p:cNvCxnSpPr>
            <a:cxnSpLocks noChangeShapeType="1"/>
          </p:cNvCxnSpPr>
          <p:nvPr/>
        </p:nvCxnSpPr>
        <p:spPr bwMode="auto">
          <a:xfrm flipV="1">
            <a:off x="355600" y="1346200"/>
            <a:ext cx="8474075" cy="12700"/>
          </a:xfrm>
          <a:prstGeom prst="line">
            <a:avLst/>
          </a:prstGeom>
          <a:noFill/>
          <a:ln w="12700">
            <a:solidFill>
              <a:srgbClr val="F5F5F5"/>
            </a:solidFill>
            <a:round/>
            <a:headEnd/>
            <a:tailEnd/>
          </a:ln>
          <a:extLst>
            <a:ext uri="{909E8E84-426E-40DD-AFC4-6F175D3DCCD1}">
              <a14:hiddenFill xmlns:a14="http://schemas.microsoft.com/office/drawing/2010/main">
                <a:noFill/>
              </a14:hiddenFill>
            </a:ext>
          </a:extLst>
        </p:spPr>
      </p:cxnSp>
      <p:cxnSp>
        <p:nvCxnSpPr>
          <p:cNvPr id="5" name="Straight Connector 6">
            <a:extLst>
              <a:ext uri="{FF2B5EF4-FFF2-40B4-BE49-F238E27FC236}">
                <a16:creationId xmlns:a16="http://schemas.microsoft.com/office/drawing/2014/main" id="{EAF1CE06-62F8-4FC4-94B0-F7A2D283CA90}"/>
              </a:ext>
            </a:extLst>
          </p:cNvPr>
          <p:cNvCxnSpPr>
            <a:cxnSpLocks noChangeShapeType="1"/>
          </p:cNvCxnSpPr>
          <p:nvPr/>
        </p:nvCxnSpPr>
        <p:spPr bwMode="auto">
          <a:xfrm flipV="1">
            <a:off x="355600" y="3932238"/>
            <a:ext cx="8474075" cy="11112"/>
          </a:xfrm>
          <a:prstGeom prst="line">
            <a:avLst/>
          </a:prstGeom>
          <a:noFill/>
          <a:ln w="12700">
            <a:solidFill>
              <a:srgbClr val="80C7D6"/>
            </a:solidFill>
            <a:round/>
            <a:headEnd/>
            <a:tailEnd/>
          </a:ln>
          <a:extLst>
            <a:ext uri="{909E8E84-426E-40DD-AFC4-6F175D3DCCD1}">
              <a14:hiddenFill xmlns:a14="http://schemas.microsoft.com/office/drawing/2010/main">
                <a:noFill/>
              </a14:hiddenFill>
            </a:ext>
          </a:extLst>
        </p:spPr>
      </p:cxnSp>
      <p:pic>
        <p:nvPicPr>
          <p:cNvPr id="6" name="Picture 4" descr="PoC_Logo_Final_RGB_Wide_Grey.png">
            <a:hlinkClick r:id="rId2"/>
            <a:extLst>
              <a:ext uri="{FF2B5EF4-FFF2-40B4-BE49-F238E27FC236}">
                <a16:creationId xmlns:a16="http://schemas.microsoft.com/office/drawing/2014/main" id="{3DE4FE4E-778F-4B76-8B90-87FD1D5E99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2"/>
          </p:nvPr>
        </p:nvSpPr>
        <p:spPr bwMode="auto">
          <a:xfrm>
            <a:off x="355600" y="1643856"/>
            <a:ext cx="8474075" cy="1403350"/>
          </a:xfrm>
          <a:prstGeom prst="rect">
            <a:avLst/>
          </a:prstGeom>
          <a:noFill/>
          <a:ln w="9525">
            <a:noFill/>
            <a:miter lim="800000"/>
            <a:headEnd/>
            <a:tailEnd/>
          </a:ln>
        </p:spPr>
        <p:txBody>
          <a:bodyPr>
            <a:noAutofit/>
          </a:bodyPr>
          <a:lstStyle>
            <a:lvl1pPr marL="0" indent="0">
              <a:spcBef>
                <a:spcPts val="0"/>
              </a:spcBef>
              <a:buNone/>
              <a:defRPr sz="3200" b="0">
                <a:solidFill>
                  <a:srgbClr val="FFFFFF"/>
                </a:solidFill>
              </a:defRPr>
            </a:lvl1pPr>
            <a:lvl2pPr marL="0" indent="0">
              <a:spcBef>
                <a:spcPts val="0"/>
              </a:spcBef>
              <a:defRPr sz="3600" b="1"/>
            </a:lvl2pPr>
            <a:lvl3pPr marL="0" indent="0">
              <a:spcBef>
                <a:spcPts val="0"/>
              </a:spcBef>
              <a:defRPr sz="3600" b="1"/>
            </a:lvl3pPr>
            <a:lvl4pPr marL="0" indent="0">
              <a:spcBef>
                <a:spcPts val="0"/>
              </a:spcBef>
              <a:defRPr sz="3600" b="1"/>
            </a:lvl4pPr>
            <a:lvl5pPr marL="0" indent="0">
              <a:spcBef>
                <a:spcPts val="0"/>
              </a:spcBef>
              <a:defRPr sz="3600" b="1"/>
            </a:lvl5pPr>
          </a:lstStyle>
          <a:p>
            <a:pPr lvl="0"/>
            <a:r>
              <a:rPr lang="en-GB" noProof="0"/>
              <a:t>Click to edit Master text styles</a:t>
            </a:r>
          </a:p>
        </p:txBody>
      </p:sp>
      <p:sp>
        <p:nvSpPr>
          <p:cNvPr id="7" name="Slide Number Placeholder 4">
            <a:extLst>
              <a:ext uri="{FF2B5EF4-FFF2-40B4-BE49-F238E27FC236}">
                <a16:creationId xmlns:a16="http://schemas.microsoft.com/office/drawing/2014/main" id="{D804BC4F-311B-4BD5-94C7-02D578C974E9}"/>
              </a:ext>
            </a:extLst>
          </p:cNvPr>
          <p:cNvSpPr>
            <a:spLocks noGrp="1"/>
          </p:cNvSpPr>
          <p:nvPr>
            <p:ph type="sldNum" sz="quarter" idx="13"/>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chemeClr val="bg1"/>
                </a:solidFill>
              </a:defRPr>
            </a:lvl1pPr>
          </a:lstStyle>
          <a:p>
            <a:fld id="{36CFB705-BEBD-46B2-85A9-0B437EC5EB06}" type="slidenum">
              <a:rPr lang="en-GB" altLang="en-US"/>
              <a:pPr/>
              <a:t>‹#›</a:t>
            </a:fld>
            <a:endParaRPr lang="en-GB" altLang="en-US"/>
          </a:p>
        </p:txBody>
      </p:sp>
      <p:sp>
        <p:nvSpPr>
          <p:cNvPr id="8" name="Footer Placeholder 3">
            <a:extLst>
              <a:ext uri="{FF2B5EF4-FFF2-40B4-BE49-F238E27FC236}">
                <a16:creationId xmlns:a16="http://schemas.microsoft.com/office/drawing/2014/main" id="{495541A6-8011-4E6A-817F-A3239C2FD86E}"/>
              </a:ext>
            </a:extLst>
          </p:cNvPr>
          <p:cNvSpPr>
            <a:spLocks noGrp="1"/>
          </p:cNvSpPr>
          <p:nvPr>
            <p:ph type="ftr" sz="quarter" idx="14"/>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lvl1pPr>
          </a:lstStyle>
          <a:p>
            <a:endParaRPr lang="en-GB" altLang="en-US"/>
          </a:p>
        </p:txBody>
      </p:sp>
    </p:spTree>
    <p:extLst>
      <p:ext uri="{BB962C8B-B14F-4D97-AF65-F5344CB8AC3E}">
        <p14:creationId xmlns:p14="http://schemas.microsoft.com/office/powerpoint/2010/main" val="17652483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C Full page image">
    <p:spTree>
      <p:nvGrpSpPr>
        <p:cNvPr id="1" name=""/>
        <p:cNvGrpSpPr/>
        <p:nvPr/>
      </p:nvGrpSpPr>
      <p:grpSpPr>
        <a:xfrm>
          <a:off x="0" y="0"/>
          <a:ext cx="0" cy="0"/>
          <a:chOff x="0" y="0"/>
          <a:chExt cx="0" cy="0"/>
        </a:xfrm>
      </p:grpSpPr>
      <p:pic>
        <p:nvPicPr>
          <p:cNvPr id="3" name="Picture 4" descr="PoC_Logo_Final_RGB_Wide_Grey.png">
            <a:hlinkClick r:id="rId2"/>
            <a:extLst>
              <a:ext uri="{FF2B5EF4-FFF2-40B4-BE49-F238E27FC236}">
                <a16:creationId xmlns:a16="http://schemas.microsoft.com/office/drawing/2014/main" id="{02B8B5E9-9511-4953-9650-7F7AFB4E52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0" y="1"/>
            <a:ext cx="9144000" cy="4583906"/>
          </a:xfrm>
        </p:spPr>
        <p:txBody>
          <a:bodyPr/>
          <a:lstStyle/>
          <a:p>
            <a:pPr lvl="0"/>
            <a:r>
              <a:rPr lang="en-GB" noProof="0"/>
              <a:t>Click icon to add picture</a:t>
            </a:r>
            <a:endParaRPr lang="en-GB" noProof="0" dirty="0"/>
          </a:p>
        </p:txBody>
      </p:sp>
      <p:sp>
        <p:nvSpPr>
          <p:cNvPr id="4" name="Footer Placeholder 3">
            <a:extLst>
              <a:ext uri="{FF2B5EF4-FFF2-40B4-BE49-F238E27FC236}">
                <a16:creationId xmlns:a16="http://schemas.microsoft.com/office/drawing/2014/main" id="{19BB8555-7DF6-4B6F-890D-07FF04727511}"/>
              </a:ext>
            </a:extLst>
          </p:cNvPr>
          <p:cNvSpPr>
            <a:spLocks noGrp="1"/>
          </p:cNvSpPr>
          <p:nvPr>
            <p:ph type="ftr" sz="quarter" idx="13"/>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38273399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C Quote full page">
    <p:spTree>
      <p:nvGrpSpPr>
        <p:cNvPr id="1" name=""/>
        <p:cNvGrpSpPr/>
        <p:nvPr/>
      </p:nvGrpSpPr>
      <p:grpSpPr>
        <a:xfrm>
          <a:off x="0" y="0"/>
          <a:ext cx="0" cy="0"/>
          <a:chOff x="0" y="0"/>
          <a:chExt cx="0" cy="0"/>
        </a:xfrm>
      </p:grpSpPr>
      <p:pic>
        <p:nvPicPr>
          <p:cNvPr id="5" name="Picture 5" descr="PoC_QuoteMarks_RGB.png">
            <a:extLst>
              <a:ext uri="{FF2B5EF4-FFF2-40B4-BE49-F238E27FC236}">
                <a16:creationId xmlns:a16="http://schemas.microsoft.com/office/drawing/2014/main" id="{556A56BF-E763-4287-8E06-BB7A965479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84300"/>
            <a:ext cx="350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FD91EA6-5516-452F-A9D4-039F57ED14AB}"/>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5">
            <a:extLst>
              <a:ext uri="{FF2B5EF4-FFF2-40B4-BE49-F238E27FC236}">
                <a16:creationId xmlns:a16="http://schemas.microsoft.com/office/drawing/2014/main" id="{11176762-8DF7-40CF-A21F-CD303B52DC7E}"/>
              </a:ext>
            </a:extLst>
          </p:cNvPr>
          <p:cNvCxnSpPr>
            <a:cxnSpLocks noChangeShapeType="1"/>
          </p:cNvCxnSpPr>
          <p:nvPr/>
        </p:nvCxnSpPr>
        <p:spPr bwMode="auto">
          <a:xfrm flipV="1">
            <a:off x="355600" y="1050925"/>
            <a:ext cx="6502400" cy="7938"/>
          </a:xfrm>
          <a:prstGeom prst="line">
            <a:avLst/>
          </a:prstGeom>
          <a:noFill/>
          <a:ln w="12700">
            <a:solidFill>
              <a:srgbClr val="80C7D6"/>
            </a:solidFill>
            <a:round/>
            <a:headEnd/>
            <a:tailEnd/>
          </a:ln>
          <a:extLst>
            <a:ext uri="{909E8E84-426E-40DD-AFC4-6F175D3DCCD1}">
              <a14:hiddenFill xmlns:a14="http://schemas.microsoft.com/office/drawing/2010/main">
                <a:noFill/>
              </a14:hiddenFill>
            </a:ext>
          </a:extLst>
        </p:spPr>
      </p:cxnSp>
      <p:pic>
        <p:nvPicPr>
          <p:cNvPr id="8" name="Picture 4" descr="PoC_Logo_Final_RGB_Wide_Grey.png">
            <a:hlinkClick r:id="rId3"/>
            <a:extLst>
              <a:ext uri="{FF2B5EF4-FFF2-40B4-BE49-F238E27FC236}">
                <a16:creationId xmlns:a16="http://schemas.microsoft.com/office/drawing/2014/main" id="{E7A5B010-22FA-45D1-9B37-69AA497D27C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5"/>
          </p:nvPr>
        </p:nvSpPr>
        <p:spPr>
          <a:xfrm>
            <a:off x="7269847" y="1059657"/>
            <a:ext cx="1559828" cy="1327943"/>
          </a:xfrm>
        </p:spPr>
        <p:txBody>
          <a:bodyPr/>
          <a:lstStyle/>
          <a:p>
            <a:pPr lvl="0"/>
            <a:r>
              <a:rPr lang="en-GB" noProof="0"/>
              <a:t>Click icon to add picture</a:t>
            </a:r>
          </a:p>
        </p:txBody>
      </p:sp>
      <p:sp>
        <p:nvSpPr>
          <p:cNvPr id="15" name="Title Placeholder 1"/>
          <p:cNvSpPr>
            <a:spLocks noGrp="1"/>
          </p:cNvSpPr>
          <p:nvPr>
            <p:ph type="title"/>
          </p:nvPr>
        </p:nvSpPr>
        <p:spPr>
          <a:xfrm>
            <a:off x="838201" y="1345804"/>
            <a:ext cx="6019799" cy="2527697"/>
          </a:xfrm>
          <a:prstGeom prst="rect">
            <a:avLst/>
          </a:prstGeom>
        </p:spPr>
        <p:txBody>
          <a:bodyPr rIns="0" rtlCol="0">
            <a:normAutofit/>
          </a:bodyPr>
          <a:lstStyle>
            <a:lvl1pPr>
              <a:defRPr sz="2800" i="0">
                <a:solidFill>
                  <a:schemeClr val="accent6"/>
                </a:solidFill>
              </a:defRPr>
            </a:lvl1pPr>
          </a:lstStyle>
          <a:p>
            <a:r>
              <a:rPr lang="en-GB" dirty="0"/>
              <a:t>Click to edit Master title style</a:t>
            </a:r>
          </a:p>
        </p:txBody>
      </p:sp>
      <p:sp>
        <p:nvSpPr>
          <p:cNvPr id="21" name="Text Placeholder 20"/>
          <p:cNvSpPr>
            <a:spLocks noGrp="1"/>
          </p:cNvSpPr>
          <p:nvPr>
            <p:ph type="body" sz="quarter" idx="16"/>
          </p:nvPr>
        </p:nvSpPr>
        <p:spPr>
          <a:xfrm>
            <a:off x="7269163" y="2457450"/>
            <a:ext cx="1560512" cy="800100"/>
          </a:xfrm>
        </p:spPr>
        <p:txBody>
          <a:bodyPr/>
          <a:lstStyle>
            <a:lvl1pPr marL="0" indent="0">
              <a:buNone/>
              <a:defRPr sz="1400" baseline="0">
                <a:solidFill>
                  <a:schemeClr val="accent6"/>
                </a:solidFill>
              </a:defRPr>
            </a:lvl1pPr>
            <a:lvl2pPr>
              <a:buNone/>
              <a:defRPr sz="1200">
                <a:solidFill>
                  <a:schemeClr val="tx1"/>
                </a:solidFill>
              </a:defRPr>
            </a:lvl2pPr>
            <a:lvl3pPr>
              <a:buNone/>
              <a:defRPr sz="1200">
                <a:solidFill>
                  <a:schemeClr val="tx1"/>
                </a:solidFill>
              </a:defRPr>
            </a:lvl3pPr>
            <a:lvl4pPr>
              <a:buNone/>
              <a:defRPr sz="1200">
                <a:solidFill>
                  <a:schemeClr val="tx1"/>
                </a:solidFill>
              </a:defRPr>
            </a:lvl4pPr>
            <a:lvl5pPr>
              <a:buNone/>
              <a:defRPr sz="1200">
                <a:solidFill>
                  <a:schemeClr val="tx1"/>
                </a:solidFill>
              </a:defRPr>
            </a:lvl5pPr>
          </a:lstStyle>
          <a:p>
            <a:pPr lvl="0"/>
            <a:r>
              <a:rPr lang="en-GB" dirty="0"/>
              <a:t>Click to edit Master text styles</a:t>
            </a:r>
          </a:p>
        </p:txBody>
      </p:sp>
      <p:sp>
        <p:nvSpPr>
          <p:cNvPr id="9" name="Slide Number Placeholder 4">
            <a:extLst>
              <a:ext uri="{FF2B5EF4-FFF2-40B4-BE49-F238E27FC236}">
                <a16:creationId xmlns:a16="http://schemas.microsoft.com/office/drawing/2014/main" id="{BD361CC6-39A7-47D0-B13D-81B6B38ECEF6}"/>
              </a:ext>
            </a:extLst>
          </p:cNvPr>
          <p:cNvSpPr>
            <a:spLocks noGrp="1"/>
          </p:cNvSpPr>
          <p:nvPr>
            <p:ph type="sldNum" sz="quarter" idx="17"/>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76CF4A65-53F7-436D-BCE5-32B6ACDD9228}" type="slidenum">
              <a:rPr lang="en-GB" altLang="en-US"/>
              <a:pPr/>
              <a:t>‹#›</a:t>
            </a:fld>
            <a:endParaRPr lang="en-GB" altLang="en-US"/>
          </a:p>
        </p:txBody>
      </p:sp>
      <p:sp>
        <p:nvSpPr>
          <p:cNvPr id="10" name="Footer Placeholder 3">
            <a:extLst>
              <a:ext uri="{FF2B5EF4-FFF2-40B4-BE49-F238E27FC236}">
                <a16:creationId xmlns:a16="http://schemas.microsoft.com/office/drawing/2014/main" id="{FF58C302-0924-4CD4-8E9F-739C928EBA24}"/>
              </a:ext>
            </a:extLst>
          </p:cNvPr>
          <p:cNvSpPr>
            <a:spLocks noGrp="1"/>
          </p:cNvSpPr>
          <p:nvPr>
            <p:ph type="ftr" sz="quarter" idx="18"/>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17476234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C Full width and su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3552892-ADF6-43C6-B153-C3E6D7019A31}"/>
              </a:ext>
            </a:extLst>
          </p:cNvPr>
          <p:cNvCxnSpPr/>
          <p:nvPr/>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A4BB9F34-B4E1-48EA-90BA-A4A11DB17A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355601" y="1322917"/>
            <a:ext cx="8474074" cy="391583"/>
          </a:xfrm>
        </p:spPr>
        <p:txBody>
          <a:bodyPr>
            <a:normAutofit/>
          </a:bodyPr>
          <a:lstStyle>
            <a:lvl1pPr marL="0" indent="0" algn="l">
              <a:spcBef>
                <a:spcPts val="0"/>
              </a:spcBef>
              <a:buNone/>
              <a:defRPr sz="21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20" name="Text Placeholder 2"/>
          <p:cNvSpPr>
            <a:spLocks noGrp="1"/>
          </p:cNvSpPr>
          <p:nvPr>
            <p:ph idx="13"/>
          </p:nvPr>
        </p:nvSpPr>
        <p:spPr>
          <a:xfrm>
            <a:off x="355601" y="1979083"/>
            <a:ext cx="8474074" cy="2497667"/>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12"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chemeClr val="accent6"/>
                </a:solidFill>
              </a:defRPr>
            </a:lvl1pPr>
          </a:lstStyle>
          <a:p>
            <a:r>
              <a:rPr lang="en-GB" dirty="0"/>
              <a:t>Click to edit Master title style</a:t>
            </a:r>
          </a:p>
        </p:txBody>
      </p:sp>
      <p:sp>
        <p:nvSpPr>
          <p:cNvPr id="7" name="Slide Number Placeholder 4">
            <a:extLst>
              <a:ext uri="{FF2B5EF4-FFF2-40B4-BE49-F238E27FC236}">
                <a16:creationId xmlns:a16="http://schemas.microsoft.com/office/drawing/2014/main" id="{5FA9613E-DED9-4CCD-A735-862D8E9D283C}"/>
              </a:ext>
            </a:extLst>
          </p:cNvPr>
          <p:cNvSpPr>
            <a:spLocks noGrp="1"/>
          </p:cNvSpPr>
          <p:nvPr>
            <p:ph type="sldNum" sz="quarter" idx="14"/>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A25BA912-9E2C-4E3E-91F0-487F86017502}" type="slidenum">
              <a:rPr lang="en-GB" altLang="en-US"/>
              <a:pPr/>
              <a:t>‹#›</a:t>
            </a:fld>
            <a:endParaRPr lang="en-GB" altLang="en-US"/>
          </a:p>
        </p:txBody>
      </p:sp>
      <p:sp>
        <p:nvSpPr>
          <p:cNvPr id="8" name="Footer Placeholder 3">
            <a:extLst>
              <a:ext uri="{FF2B5EF4-FFF2-40B4-BE49-F238E27FC236}">
                <a16:creationId xmlns:a16="http://schemas.microsoft.com/office/drawing/2014/main" id="{AA40DA49-40B1-43CF-84EF-FB7BA3F2638A}"/>
              </a:ext>
            </a:extLst>
          </p:cNvPr>
          <p:cNvSpPr>
            <a:spLocks noGrp="1"/>
          </p:cNvSpPr>
          <p:nvPr>
            <p:ph type="ftr" sz="quarter" idx="15"/>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58264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553EBE8-730D-427E-9039-64CA81FF1B6F}"/>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3D2EB30D-F49B-4C62-9267-D94111114B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355601" y="1322917"/>
            <a:ext cx="8474074" cy="391583"/>
          </a:xfrm>
        </p:spPr>
        <p:txBody>
          <a:bodyPr>
            <a:normAutofit/>
          </a:bodyPr>
          <a:lstStyle>
            <a:lvl1pPr marL="0" indent="0" algn="l">
              <a:spcBef>
                <a:spcPts val="0"/>
              </a:spcBef>
              <a:buNone/>
              <a:defRPr sz="21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8" name="Text Placeholder 2"/>
          <p:cNvSpPr>
            <a:spLocks noGrp="1"/>
          </p:cNvSpPr>
          <p:nvPr>
            <p:ph idx="13"/>
          </p:nvPr>
        </p:nvSpPr>
        <p:spPr>
          <a:xfrm>
            <a:off x="355601" y="1979083"/>
            <a:ext cx="8474074" cy="2497667"/>
          </a:xfrm>
          <a:prstGeom prst="rect">
            <a:avLst/>
          </a:prstGeom>
        </p:spPr>
        <p:txBody>
          <a:bodyPr rtlCol="0">
            <a:normAutofit/>
          </a:bodyPr>
          <a:lstStyle>
            <a:lvl1pPr marL="144000" indent="-1440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8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9"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chemeClr val="accent6"/>
                </a:solidFill>
              </a:defRPr>
            </a:lvl1pPr>
          </a:lstStyle>
          <a:p>
            <a:r>
              <a:rPr lang="en-GB" dirty="0"/>
              <a:t>Click to edit Master title style</a:t>
            </a:r>
          </a:p>
        </p:txBody>
      </p:sp>
      <p:sp>
        <p:nvSpPr>
          <p:cNvPr id="10" name="Slide Number Placeholder 4">
            <a:extLst>
              <a:ext uri="{FF2B5EF4-FFF2-40B4-BE49-F238E27FC236}">
                <a16:creationId xmlns:a16="http://schemas.microsoft.com/office/drawing/2014/main" id="{9ECC7C50-7029-48D1-8D00-37615FA0ADDC}"/>
              </a:ext>
            </a:extLst>
          </p:cNvPr>
          <p:cNvSpPr>
            <a:spLocks noGrp="1"/>
          </p:cNvSpPr>
          <p:nvPr>
            <p:ph type="sldNum" sz="quarter" idx="14"/>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69AECD1F-272C-4E9F-B7F8-C55433B2CC1D}" type="slidenum">
              <a:rPr lang="en-GB" altLang="en-US"/>
              <a:pPr/>
              <a:t>‹#›</a:t>
            </a:fld>
            <a:endParaRPr lang="en-GB" altLang="en-US"/>
          </a:p>
        </p:txBody>
      </p:sp>
      <p:sp>
        <p:nvSpPr>
          <p:cNvPr id="11" name="Footer Placeholder 3">
            <a:extLst>
              <a:ext uri="{FF2B5EF4-FFF2-40B4-BE49-F238E27FC236}">
                <a16:creationId xmlns:a16="http://schemas.microsoft.com/office/drawing/2014/main" id="{651CFC79-3ED5-48C4-A294-04FE1CFC664A}"/>
              </a:ext>
            </a:extLst>
          </p:cNvPr>
          <p:cNvSpPr>
            <a:spLocks noGrp="1"/>
          </p:cNvSpPr>
          <p:nvPr>
            <p:ph type="ftr" sz="quarter" idx="15"/>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268060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oC Full widt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5E7E98-A330-43D9-80F5-0F449E4ADF35}"/>
              </a:ext>
            </a:extLst>
          </p:cNvPr>
          <p:cNvCxnSpPr/>
          <p:nvPr/>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743D4DD2-48E5-4D2B-A3C9-A376DD237D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9"/>
          </p:nvPr>
        </p:nvSpPr>
        <p:spPr>
          <a:xfrm>
            <a:off x="355601" y="4286250"/>
            <a:ext cx="8474075" cy="228600"/>
          </a:xfrm>
        </p:spPr>
        <p:txBody>
          <a:bodyPr/>
          <a:lstStyle>
            <a:lvl1pPr>
              <a:buNone/>
              <a:defRPr sz="1200">
                <a:solidFill>
                  <a:schemeClr val="accent6"/>
                </a:solidFill>
              </a:defRPr>
            </a:lvl1pPr>
          </a:lstStyle>
          <a:p>
            <a:pPr lvl="0"/>
            <a:r>
              <a:rPr lang="en-GB" dirty="0"/>
              <a:t>Click to edit Master text styles</a:t>
            </a:r>
          </a:p>
        </p:txBody>
      </p:sp>
      <p:sp>
        <p:nvSpPr>
          <p:cNvPr id="7" name="Text Placeholder 2"/>
          <p:cNvSpPr>
            <a:spLocks noGrp="1"/>
          </p:cNvSpPr>
          <p:nvPr>
            <p:ph idx="16"/>
          </p:nvPr>
        </p:nvSpPr>
        <p:spPr>
          <a:xfrm>
            <a:off x="355601" y="1358101"/>
            <a:ext cx="8474074" cy="2813849"/>
          </a:xfrm>
          <a:prstGeom prst="rect">
            <a:avLst/>
          </a:prstGeom>
        </p:spPr>
        <p:txBody>
          <a:bodyPr rtlCol="0">
            <a:normAutofit/>
          </a:bodyPr>
          <a:lstStyle>
            <a:lvl1pPr marL="266700" indent="-2667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6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a:p>
            <a:pPr lvl="1"/>
            <a:r>
              <a:rPr lang="en-GB" dirty="0"/>
              <a:t>Second level</a:t>
            </a:r>
          </a:p>
        </p:txBody>
      </p:sp>
      <p:sp>
        <p:nvSpPr>
          <p:cNvPr id="8"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9" name="Slide Number Placeholder 4">
            <a:extLst>
              <a:ext uri="{FF2B5EF4-FFF2-40B4-BE49-F238E27FC236}">
                <a16:creationId xmlns:a16="http://schemas.microsoft.com/office/drawing/2014/main" id="{285AB26C-E7EE-4E10-BD23-E0E2631B2945}"/>
              </a:ext>
            </a:extLst>
          </p:cNvPr>
          <p:cNvSpPr>
            <a:spLocks noGrp="1"/>
          </p:cNvSpPr>
          <p:nvPr>
            <p:ph type="sldNum" sz="quarter" idx="20"/>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519D91CB-0D29-4F17-814E-8990F8311F36}" type="slidenum">
              <a:rPr lang="en-GB" altLang="en-US"/>
              <a:pPr/>
              <a:t>‹#›</a:t>
            </a:fld>
            <a:endParaRPr lang="en-GB" altLang="en-US"/>
          </a:p>
        </p:txBody>
      </p:sp>
      <p:sp>
        <p:nvSpPr>
          <p:cNvPr id="10" name="Footer Placeholder 3">
            <a:extLst>
              <a:ext uri="{FF2B5EF4-FFF2-40B4-BE49-F238E27FC236}">
                <a16:creationId xmlns:a16="http://schemas.microsoft.com/office/drawing/2014/main" id="{0BF9BDC3-4D66-4536-889E-9B5497499687}"/>
              </a:ext>
            </a:extLst>
          </p:cNvPr>
          <p:cNvSpPr>
            <a:spLocks noGrp="1"/>
          </p:cNvSpPr>
          <p:nvPr>
            <p:ph type="ftr" sz="quarter" idx="21"/>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102790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D68255-0B26-4CCF-909A-9F3CCD085ED8}"/>
              </a:ext>
            </a:extLst>
          </p:cNvPr>
          <p:cNvCxnSpPr/>
          <p:nvPr userDrawn="1"/>
        </p:nvCxnSpPr>
        <p:spPr>
          <a:xfrm flipV="1">
            <a:off x="355600" y="4572000"/>
            <a:ext cx="8474075" cy="12700"/>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4" descr="PoC_Logo_Final_RGB_Wide_Grey.png">
            <a:hlinkClick r:id="rId2"/>
            <a:extLst>
              <a:ext uri="{FF2B5EF4-FFF2-40B4-BE49-F238E27FC236}">
                <a16:creationId xmlns:a16="http://schemas.microsoft.com/office/drawing/2014/main" id="{C24620B0-D157-4F45-B20C-A5D7E5C3DE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538" y="4629150"/>
            <a:ext cx="261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9"/>
          </p:nvPr>
        </p:nvSpPr>
        <p:spPr>
          <a:xfrm>
            <a:off x="355601" y="4286250"/>
            <a:ext cx="8474075" cy="228600"/>
          </a:xfrm>
        </p:spPr>
        <p:txBody>
          <a:bodyPr/>
          <a:lstStyle>
            <a:lvl1pPr>
              <a:buNone/>
              <a:defRPr sz="1200">
                <a:solidFill>
                  <a:schemeClr val="accent6"/>
                </a:solidFill>
              </a:defRPr>
            </a:lvl1pPr>
          </a:lstStyle>
          <a:p>
            <a:pPr lvl="0"/>
            <a:r>
              <a:rPr lang="en-GB" dirty="0"/>
              <a:t>Click to edit Master text styles</a:t>
            </a:r>
          </a:p>
        </p:txBody>
      </p:sp>
      <p:sp>
        <p:nvSpPr>
          <p:cNvPr id="8" name="Text Placeholder 2"/>
          <p:cNvSpPr>
            <a:spLocks noGrp="1"/>
          </p:cNvSpPr>
          <p:nvPr>
            <p:ph idx="16"/>
          </p:nvPr>
        </p:nvSpPr>
        <p:spPr>
          <a:xfrm>
            <a:off x="355601" y="1358101"/>
            <a:ext cx="8474074" cy="2813849"/>
          </a:xfrm>
          <a:prstGeom prst="rect">
            <a:avLst/>
          </a:prstGeom>
        </p:spPr>
        <p:txBody>
          <a:bodyPr rtlCol="0">
            <a:normAutofit/>
          </a:bodyPr>
          <a:lstStyle>
            <a:lvl1pPr marL="266700" indent="-266700" algn="l">
              <a:spcBef>
                <a:spcPts val="0"/>
              </a:spcBef>
              <a:spcAft>
                <a:spcPts val="800"/>
              </a:spcAft>
              <a:buClr>
                <a:srgbClr val="C9D4DA"/>
              </a:buClr>
              <a:buSzPct val="100000"/>
              <a:buFont typeface="Wingdings" charset="2"/>
              <a:buNone/>
              <a:defRPr sz="1600" baseline="0">
                <a:solidFill>
                  <a:schemeClr val="tx1"/>
                </a:solidFill>
              </a:defRPr>
            </a:lvl1pPr>
            <a:lvl2pPr marL="177800" indent="-177800" algn="l">
              <a:spcBef>
                <a:spcPts val="0"/>
              </a:spcBef>
              <a:spcAft>
                <a:spcPts val="800"/>
              </a:spcAft>
              <a:buClr>
                <a:schemeClr val="accent6"/>
              </a:buClr>
              <a:buSzPct val="100000"/>
              <a:buFont typeface="Arial"/>
              <a:buChar char="•"/>
              <a:defRPr sz="1800">
                <a:solidFill>
                  <a:schemeClr val="tx1"/>
                </a:solidFill>
              </a:defRPr>
            </a:lvl2pPr>
            <a:lvl3pPr marL="0" indent="0" algn="l">
              <a:spcBef>
                <a:spcPts val="0"/>
              </a:spcBef>
              <a:spcAft>
                <a:spcPts val="400"/>
              </a:spcAft>
              <a:buClr>
                <a:srgbClr val="C9D4DA"/>
              </a:buClr>
              <a:buSzPct val="100000"/>
              <a:buFont typeface="Wingdings" charset="2"/>
              <a:buChar char="§"/>
              <a:defRPr sz="1800"/>
            </a:lvl3pPr>
            <a:lvl4pPr marL="0" indent="0" algn="l">
              <a:spcBef>
                <a:spcPts val="0"/>
              </a:spcBef>
              <a:spcAft>
                <a:spcPts val="400"/>
              </a:spcAft>
              <a:buClr>
                <a:srgbClr val="C9D4DA"/>
              </a:buClr>
              <a:buSzPct val="100000"/>
              <a:buFont typeface="Wingdings" charset="2"/>
              <a:buChar char="§"/>
              <a:defRPr sz="1800"/>
            </a:lvl4pPr>
            <a:lvl5pPr marL="0" indent="0" algn="l">
              <a:spcBef>
                <a:spcPts val="0"/>
              </a:spcBef>
              <a:spcAft>
                <a:spcPts val="400"/>
              </a:spcAft>
              <a:buClr>
                <a:srgbClr val="C9D4DA"/>
              </a:buClr>
              <a:buSzPct val="100000"/>
              <a:buFont typeface="Wingdings" charset="2"/>
              <a:buChar char="§"/>
              <a:defRPr sz="1800"/>
            </a:lvl5pPr>
          </a:lstStyle>
          <a:p>
            <a:pPr lvl="0"/>
            <a:r>
              <a:rPr lang="en-GB" dirty="0"/>
              <a:t>Click to edit Master text styles</a:t>
            </a:r>
          </a:p>
        </p:txBody>
      </p:sp>
      <p:sp>
        <p:nvSpPr>
          <p:cNvPr id="9" name="Title Placeholder 1"/>
          <p:cNvSpPr>
            <a:spLocks noGrp="1"/>
          </p:cNvSpPr>
          <p:nvPr>
            <p:ph type="title"/>
          </p:nvPr>
        </p:nvSpPr>
        <p:spPr>
          <a:xfrm>
            <a:off x="355600" y="205979"/>
            <a:ext cx="7950201" cy="857250"/>
          </a:xfrm>
          <a:prstGeom prst="rect">
            <a:avLst/>
          </a:prstGeom>
        </p:spPr>
        <p:txBody>
          <a:bodyPr rIns="0" rtlCol="0">
            <a:normAutofit/>
          </a:bodyPr>
          <a:lstStyle>
            <a:lvl1pPr>
              <a:defRPr sz="2400">
                <a:solidFill>
                  <a:srgbClr val="458EA3"/>
                </a:solidFill>
              </a:defRPr>
            </a:lvl1pPr>
          </a:lstStyle>
          <a:p>
            <a:r>
              <a:rPr lang="en-GB" dirty="0"/>
              <a:t>Click to edit Master title style</a:t>
            </a:r>
          </a:p>
        </p:txBody>
      </p:sp>
      <p:sp>
        <p:nvSpPr>
          <p:cNvPr id="10" name="Slide Number Placeholder 4">
            <a:extLst>
              <a:ext uri="{FF2B5EF4-FFF2-40B4-BE49-F238E27FC236}">
                <a16:creationId xmlns:a16="http://schemas.microsoft.com/office/drawing/2014/main" id="{F943CC05-74E9-4B3D-8D0C-2F3ADB4BD0EF}"/>
              </a:ext>
            </a:extLst>
          </p:cNvPr>
          <p:cNvSpPr>
            <a:spLocks noGrp="1"/>
          </p:cNvSpPr>
          <p:nvPr>
            <p:ph type="sldNum" sz="quarter" idx="20"/>
          </p:nvPr>
        </p:nvSpPr>
        <p:spPr>
          <a:xfrm>
            <a:off x="8305800" y="206375"/>
            <a:ext cx="523875" cy="354013"/>
          </a:xfrm>
          <a:prstGeom prst="rect">
            <a:avLst/>
          </a:prstGeom>
        </p:spPr>
        <p:txBody>
          <a:bodyPr vert="horz" wrap="square" lIns="0" tIns="0" rIns="0" bIns="0" numCol="1" anchor="t" anchorCtr="0" compatLnSpc="1">
            <a:prstTxWarp prst="textNoShape">
              <a:avLst/>
            </a:prstTxWarp>
          </a:bodyPr>
          <a:lstStyle>
            <a:lvl1pPr algn="r">
              <a:defRPr>
                <a:solidFill>
                  <a:srgbClr val="A3A3A3"/>
                </a:solidFill>
              </a:defRPr>
            </a:lvl1pPr>
          </a:lstStyle>
          <a:p>
            <a:fld id="{9577C0E0-1D5C-4779-B626-C871E6BEF2D8}" type="slidenum">
              <a:rPr lang="en-GB" altLang="en-US"/>
              <a:pPr/>
              <a:t>‹#›</a:t>
            </a:fld>
            <a:endParaRPr lang="en-GB" altLang="en-US"/>
          </a:p>
        </p:txBody>
      </p:sp>
      <p:sp>
        <p:nvSpPr>
          <p:cNvPr id="11" name="Footer Placeholder 3">
            <a:extLst>
              <a:ext uri="{FF2B5EF4-FFF2-40B4-BE49-F238E27FC236}">
                <a16:creationId xmlns:a16="http://schemas.microsoft.com/office/drawing/2014/main" id="{9AA5AC2A-A984-43F8-B6E6-72E1433303CF}"/>
              </a:ext>
            </a:extLst>
          </p:cNvPr>
          <p:cNvSpPr>
            <a:spLocks noGrp="1"/>
          </p:cNvSpPr>
          <p:nvPr>
            <p:ph type="ftr" sz="quarter" idx="21"/>
          </p:nvPr>
        </p:nvSpPr>
        <p:spPr>
          <a:xfrm>
            <a:off x="3124200" y="4727575"/>
            <a:ext cx="5705475" cy="244475"/>
          </a:xfrm>
          <a:prstGeom prst="rect">
            <a:avLst/>
          </a:prstGeom>
        </p:spPr>
        <p:txBody>
          <a:bodyPr vert="horz" wrap="square" lIns="0" tIns="45720" rIns="0" bIns="45720" numCol="1" anchor="t" anchorCtr="0" compatLnSpc="1">
            <a:prstTxWarp prst="textNoShape">
              <a:avLst/>
            </a:prstTxWarp>
          </a:bodyPr>
          <a:lstStyle>
            <a:lvl1pPr algn="r">
              <a:defRPr sz="1200">
                <a:solidFill>
                  <a:srgbClr val="454544"/>
                </a:solidFill>
              </a:defRPr>
            </a:lvl1pPr>
          </a:lstStyle>
          <a:p>
            <a:endParaRPr lang="en-GB" altLang="en-US"/>
          </a:p>
        </p:txBody>
      </p:sp>
    </p:spTree>
    <p:extLst>
      <p:ext uri="{BB962C8B-B14F-4D97-AF65-F5344CB8AC3E}">
        <p14:creationId xmlns:p14="http://schemas.microsoft.com/office/powerpoint/2010/main" val="263573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6F9770-E7CB-424F-8DD9-3F50EAA3F273}"/>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81F4BE34-41DF-4929-A9AB-03DF854A9624}"/>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l" defTabSz="457200" rtl="0" eaLnBrk="0" fontAlgn="base" hangingPunct="0">
        <a:spcBef>
          <a:spcPct val="0"/>
        </a:spcBef>
        <a:spcAft>
          <a:spcPct val="0"/>
        </a:spcAft>
        <a:defRPr sz="2800" kern="1200">
          <a:solidFill>
            <a:srgbClr val="458EA3"/>
          </a:solidFill>
          <a:latin typeface="Arial"/>
          <a:ea typeface="ヒラギノ角ゴ Pro W3" charset="-128"/>
          <a:cs typeface="Arial"/>
        </a:defRPr>
      </a:lvl1pPr>
      <a:lvl2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2pPr>
      <a:lvl3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3pPr>
      <a:lvl4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4pPr>
      <a:lvl5pPr algn="l" defTabSz="457200" rtl="0" eaLnBrk="0" fontAlgn="base" hangingPunct="0">
        <a:spcBef>
          <a:spcPct val="0"/>
        </a:spcBef>
        <a:spcAft>
          <a:spcPct val="0"/>
        </a:spcAft>
        <a:defRPr sz="2800">
          <a:solidFill>
            <a:srgbClr val="458EA3"/>
          </a:solidFill>
          <a:latin typeface="Arial" charset="-52"/>
          <a:ea typeface="ヒラギノ角ゴ Pro W3" charset="-128"/>
          <a:cs typeface="Arial" pitchFamily="-65" charset="-52"/>
        </a:defRPr>
      </a:lvl5pPr>
      <a:lvl6pPr marL="457200" algn="l" defTabSz="457200" rtl="0" eaLnBrk="1" fontAlgn="base" hangingPunct="1">
        <a:spcBef>
          <a:spcPct val="0"/>
        </a:spcBef>
        <a:spcAft>
          <a:spcPct val="0"/>
        </a:spcAft>
        <a:defRPr sz="2800">
          <a:solidFill>
            <a:srgbClr val="454544"/>
          </a:solidFill>
          <a:latin typeface="Arial" charset="-52"/>
          <a:ea typeface="ヒラギノ角ゴ Pro W3" charset="-128"/>
        </a:defRPr>
      </a:lvl6pPr>
      <a:lvl7pPr marL="914400" algn="l" defTabSz="457200" rtl="0" eaLnBrk="1" fontAlgn="base" hangingPunct="1">
        <a:spcBef>
          <a:spcPct val="0"/>
        </a:spcBef>
        <a:spcAft>
          <a:spcPct val="0"/>
        </a:spcAft>
        <a:defRPr sz="2800">
          <a:solidFill>
            <a:srgbClr val="454544"/>
          </a:solidFill>
          <a:latin typeface="Arial" charset="-52"/>
          <a:ea typeface="ヒラギノ角ゴ Pro W3" charset="-128"/>
        </a:defRPr>
      </a:lvl7pPr>
      <a:lvl8pPr marL="1371600" algn="l" defTabSz="457200" rtl="0" eaLnBrk="1" fontAlgn="base" hangingPunct="1">
        <a:spcBef>
          <a:spcPct val="0"/>
        </a:spcBef>
        <a:spcAft>
          <a:spcPct val="0"/>
        </a:spcAft>
        <a:defRPr sz="2800">
          <a:solidFill>
            <a:srgbClr val="454544"/>
          </a:solidFill>
          <a:latin typeface="Arial" charset="-52"/>
          <a:ea typeface="ヒラギノ角ゴ Pro W3" charset="-128"/>
        </a:defRPr>
      </a:lvl8pPr>
      <a:lvl9pPr marL="1828800" algn="l" defTabSz="457200" rtl="0" eaLnBrk="1" fontAlgn="base" hangingPunct="1">
        <a:spcBef>
          <a:spcPct val="0"/>
        </a:spcBef>
        <a:spcAft>
          <a:spcPct val="0"/>
        </a:spcAft>
        <a:defRPr sz="2800">
          <a:solidFill>
            <a:srgbClr val="454544"/>
          </a:solidFill>
          <a:latin typeface="Arial" charset="-52"/>
          <a:ea typeface="ヒラギノ角ゴ Pro W3" charset="-128"/>
        </a:defRPr>
      </a:lvl9pPr>
    </p:titleStyle>
    <p:bodyStyle>
      <a:lvl1pPr marL="17780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400" kern="1200">
          <a:solidFill>
            <a:schemeClr val="tx1"/>
          </a:solidFill>
          <a:latin typeface="Arial"/>
          <a:ea typeface="ヒラギノ角ゴ Pro W3" charset="-128"/>
          <a:cs typeface="Arial"/>
        </a:defRPr>
      </a:lvl1pPr>
      <a:lvl2pPr marL="361950" indent="-184150" algn="l" defTabSz="457200" rtl="0" eaLnBrk="0" fontAlgn="base" hangingPunct="0">
        <a:spcBef>
          <a:spcPct val="0"/>
        </a:spcBef>
        <a:spcAft>
          <a:spcPts val="800"/>
        </a:spcAft>
        <a:buClr>
          <a:srgbClr val="458EA3"/>
        </a:buClr>
        <a:buSzPct val="100000"/>
        <a:buFont typeface="Arial" panose="020B0604020202020204" pitchFamily="34" charset="0"/>
        <a:buChar char="•"/>
        <a:defRPr sz="2400" kern="1200">
          <a:solidFill>
            <a:schemeClr val="tx1"/>
          </a:solidFill>
          <a:latin typeface="Arial"/>
          <a:ea typeface="ヒラギノ角ゴ Pro W3" charset="-128"/>
          <a:cs typeface="Arial"/>
        </a:defRPr>
      </a:lvl2pPr>
      <a:lvl3pPr marL="53975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100" kern="1200">
          <a:solidFill>
            <a:schemeClr val="tx1"/>
          </a:solidFill>
          <a:latin typeface="Arial"/>
          <a:ea typeface="ヒラギノ角ゴ Pro W3" charset="-128"/>
          <a:cs typeface="Arial"/>
        </a:defRPr>
      </a:lvl3pPr>
      <a:lvl4pPr marL="71755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000" kern="1200">
          <a:solidFill>
            <a:schemeClr val="tx1"/>
          </a:solidFill>
          <a:latin typeface="Arial"/>
          <a:ea typeface="ヒラギノ角ゴ Pro W3" charset="-128"/>
          <a:cs typeface="Arial"/>
        </a:defRPr>
      </a:lvl4pPr>
      <a:lvl5pPr marL="893763" indent="-176213" algn="l" defTabSz="457200" rtl="0" eaLnBrk="0" fontAlgn="base" hangingPunct="0">
        <a:spcBef>
          <a:spcPct val="0"/>
        </a:spcBef>
        <a:spcAft>
          <a:spcPts val="800"/>
        </a:spcAft>
        <a:buClr>
          <a:srgbClr val="458EA3"/>
        </a:buClr>
        <a:buSzPct val="100000"/>
        <a:buFont typeface="Arial" panose="020B0604020202020204" pitchFamily="34" charset="0"/>
        <a:buChar char="•"/>
        <a:defRPr sz="15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16337395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defTabSz="342900" rtl="0" eaLnBrk="0" fontAlgn="base" hangingPunct="0">
        <a:spcBef>
          <a:spcPct val="0"/>
        </a:spcBef>
        <a:spcAft>
          <a:spcPct val="0"/>
        </a:spcAft>
        <a:defRPr sz="2100" kern="1200">
          <a:solidFill>
            <a:srgbClr val="458EA3"/>
          </a:solidFill>
          <a:latin typeface="Arial"/>
          <a:ea typeface="ヒラギノ角ゴ Pro W3" charset="-128"/>
          <a:cs typeface="Arial"/>
        </a:defRPr>
      </a:lvl1pPr>
      <a:lvl2pPr algn="l" defTabSz="342900" rtl="0" eaLnBrk="0" fontAlgn="base" hangingPunct="0">
        <a:spcBef>
          <a:spcPct val="0"/>
        </a:spcBef>
        <a:spcAft>
          <a:spcPct val="0"/>
        </a:spcAft>
        <a:defRPr sz="2100">
          <a:solidFill>
            <a:srgbClr val="458EA3"/>
          </a:solidFill>
          <a:latin typeface="Arial" charset="-52"/>
          <a:ea typeface="ヒラギノ角ゴ Pro W3" charset="-128"/>
          <a:cs typeface="Arial" pitchFamily="-65" charset="-52"/>
        </a:defRPr>
      </a:lvl2pPr>
      <a:lvl3pPr algn="l" defTabSz="342900" rtl="0" eaLnBrk="0" fontAlgn="base" hangingPunct="0">
        <a:spcBef>
          <a:spcPct val="0"/>
        </a:spcBef>
        <a:spcAft>
          <a:spcPct val="0"/>
        </a:spcAft>
        <a:defRPr sz="2100">
          <a:solidFill>
            <a:srgbClr val="458EA3"/>
          </a:solidFill>
          <a:latin typeface="Arial" charset="-52"/>
          <a:ea typeface="ヒラギノ角ゴ Pro W3" charset="-128"/>
          <a:cs typeface="Arial" pitchFamily="-65" charset="-52"/>
        </a:defRPr>
      </a:lvl3pPr>
      <a:lvl4pPr algn="l" defTabSz="342900" rtl="0" eaLnBrk="0" fontAlgn="base" hangingPunct="0">
        <a:spcBef>
          <a:spcPct val="0"/>
        </a:spcBef>
        <a:spcAft>
          <a:spcPct val="0"/>
        </a:spcAft>
        <a:defRPr sz="2100">
          <a:solidFill>
            <a:srgbClr val="458EA3"/>
          </a:solidFill>
          <a:latin typeface="Arial" charset="-52"/>
          <a:ea typeface="ヒラギノ角ゴ Pro W3" charset="-128"/>
          <a:cs typeface="Arial" pitchFamily="-65" charset="-52"/>
        </a:defRPr>
      </a:lvl4pPr>
      <a:lvl5pPr algn="l" defTabSz="342900" rtl="0" eaLnBrk="0" fontAlgn="base" hangingPunct="0">
        <a:spcBef>
          <a:spcPct val="0"/>
        </a:spcBef>
        <a:spcAft>
          <a:spcPct val="0"/>
        </a:spcAft>
        <a:defRPr sz="2100">
          <a:solidFill>
            <a:srgbClr val="458EA3"/>
          </a:solidFill>
          <a:latin typeface="Arial" charset="-52"/>
          <a:ea typeface="ヒラギノ角ゴ Pro W3" charset="-128"/>
          <a:cs typeface="Arial" pitchFamily="-65" charset="-52"/>
        </a:defRPr>
      </a:lvl5pPr>
      <a:lvl6pPr marL="342900" algn="l" defTabSz="342900" rtl="0" eaLnBrk="1" fontAlgn="base" hangingPunct="1">
        <a:spcBef>
          <a:spcPct val="0"/>
        </a:spcBef>
        <a:spcAft>
          <a:spcPct val="0"/>
        </a:spcAft>
        <a:defRPr sz="2100">
          <a:solidFill>
            <a:srgbClr val="454544"/>
          </a:solidFill>
          <a:latin typeface="Arial" charset="-52"/>
          <a:ea typeface="ヒラギノ角ゴ Pro W3" charset="-128"/>
        </a:defRPr>
      </a:lvl6pPr>
      <a:lvl7pPr marL="685800" algn="l" defTabSz="342900" rtl="0" eaLnBrk="1" fontAlgn="base" hangingPunct="1">
        <a:spcBef>
          <a:spcPct val="0"/>
        </a:spcBef>
        <a:spcAft>
          <a:spcPct val="0"/>
        </a:spcAft>
        <a:defRPr sz="2100">
          <a:solidFill>
            <a:srgbClr val="454544"/>
          </a:solidFill>
          <a:latin typeface="Arial" charset="-52"/>
          <a:ea typeface="ヒラギノ角ゴ Pro W3" charset="-128"/>
        </a:defRPr>
      </a:lvl7pPr>
      <a:lvl8pPr marL="1028700" algn="l" defTabSz="342900" rtl="0" eaLnBrk="1" fontAlgn="base" hangingPunct="1">
        <a:spcBef>
          <a:spcPct val="0"/>
        </a:spcBef>
        <a:spcAft>
          <a:spcPct val="0"/>
        </a:spcAft>
        <a:defRPr sz="2100">
          <a:solidFill>
            <a:srgbClr val="454544"/>
          </a:solidFill>
          <a:latin typeface="Arial" charset="-52"/>
          <a:ea typeface="ヒラギノ角ゴ Pro W3" charset="-128"/>
        </a:defRPr>
      </a:lvl8pPr>
      <a:lvl9pPr marL="1371600" algn="l" defTabSz="342900" rtl="0" eaLnBrk="1" fontAlgn="base" hangingPunct="1">
        <a:spcBef>
          <a:spcPct val="0"/>
        </a:spcBef>
        <a:spcAft>
          <a:spcPct val="0"/>
        </a:spcAft>
        <a:defRPr sz="2100">
          <a:solidFill>
            <a:srgbClr val="454544"/>
          </a:solidFill>
          <a:latin typeface="Arial" charset="-52"/>
          <a:ea typeface="ヒラギノ角ゴ Pro W3" charset="-128"/>
        </a:defRPr>
      </a:lvl9pPr>
    </p:titleStyle>
    <p:bodyStyle>
      <a:lvl1pPr marL="133350" indent="-133350" algn="l" defTabSz="342900" rtl="0" eaLnBrk="0" fontAlgn="base" hangingPunct="0">
        <a:spcBef>
          <a:spcPct val="0"/>
        </a:spcBef>
        <a:spcAft>
          <a:spcPts val="600"/>
        </a:spcAft>
        <a:buClr>
          <a:srgbClr val="458EA3"/>
        </a:buClr>
        <a:buSzPct val="100000"/>
        <a:buFont typeface="Arial" panose="020B0604020202020204" pitchFamily="34" charset="0"/>
        <a:buChar char="•"/>
        <a:defRPr sz="1800" kern="1200">
          <a:solidFill>
            <a:schemeClr val="tx1"/>
          </a:solidFill>
          <a:latin typeface="Arial"/>
          <a:ea typeface="ヒラギノ角ゴ Pro W3" charset="-128"/>
          <a:cs typeface="Arial"/>
        </a:defRPr>
      </a:lvl1pPr>
      <a:lvl2pPr marL="271463" indent="-138113" algn="l" defTabSz="342900" rtl="0" eaLnBrk="0" fontAlgn="base" hangingPunct="0">
        <a:spcBef>
          <a:spcPct val="0"/>
        </a:spcBef>
        <a:spcAft>
          <a:spcPts val="600"/>
        </a:spcAft>
        <a:buClr>
          <a:srgbClr val="458EA3"/>
        </a:buClr>
        <a:buSzPct val="100000"/>
        <a:buFont typeface="Arial" panose="020B0604020202020204" pitchFamily="34" charset="0"/>
        <a:buChar char="•"/>
        <a:defRPr sz="1800" kern="1200">
          <a:solidFill>
            <a:schemeClr val="tx1"/>
          </a:solidFill>
          <a:latin typeface="Arial"/>
          <a:ea typeface="ヒラギノ角ゴ Pro W3" charset="-128"/>
          <a:cs typeface="Arial"/>
        </a:defRPr>
      </a:lvl2pPr>
      <a:lvl3pPr marL="404813" indent="-133350" algn="l" defTabSz="342900" rtl="0" eaLnBrk="0" fontAlgn="base" hangingPunct="0">
        <a:spcBef>
          <a:spcPct val="0"/>
        </a:spcBef>
        <a:spcAft>
          <a:spcPts val="600"/>
        </a:spcAft>
        <a:buClr>
          <a:srgbClr val="458EA3"/>
        </a:buClr>
        <a:buSzPct val="100000"/>
        <a:buFont typeface="Arial" panose="020B0604020202020204" pitchFamily="34" charset="0"/>
        <a:buChar char="•"/>
        <a:defRPr sz="1575" kern="1200">
          <a:solidFill>
            <a:schemeClr val="tx1"/>
          </a:solidFill>
          <a:latin typeface="Arial"/>
          <a:ea typeface="ヒラギノ角ゴ Pro W3" charset="-128"/>
          <a:cs typeface="Arial"/>
        </a:defRPr>
      </a:lvl3pPr>
      <a:lvl4pPr marL="538163" indent="-133350" algn="l" defTabSz="342900" rtl="0" eaLnBrk="0" fontAlgn="base" hangingPunct="0">
        <a:spcBef>
          <a:spcPct val="0"/>
        </a:spcBef>
        <a:spcAft>
          <a:spcPts val="600"/>
        </a:spcAft>
        <a:buClr>
          <a:srgbClr val="458EA3"/>
        </a:buClr>
        <a:buSzPct val="100000"/>
        <a:buFont typeface="Arial" panose="020B0604020202020204" pitchFamily="34" charset="0"/>
        <a:buChar char="•"/>
        <a:defRPr sz="1500" kern="1200">
          <a:solidFill>
            <a:schemeClr val="tx1"/>
          </a:solidFill>
          <a:latin typeface="Arial"/>
          <a:ea typeface="ヒラギノ角ゴ Pro W3" charset="-128"/>
          <a:cs typeface="Arial"/>
        </a:defRPr>
      </a:lvl4pPr>
      <a:lvl5pPr marL="670322" indent="-132160" algn="l" defTabSz="342900" rtl="0" eaLnBrk="0" fontAlgn="base" hangingPunct="0">
        <a:spcBef>
          <a:spcPct val="0"/>
        </a:spcBef>
        <a:spcAft>
          <a:spcPts val="600"/>
        </a:spcAft>
        <a:buClr>
          <a:srgbClr val="458EA3"/>
        </a:buClr>
        <a:buSzPct val="100000"/>
        <a:buFont typeface="Arial" panose="020B0604020202020204" pitchFamily="34" charset="0"/>
        <a:buChar char="•"/>
        <a:defRPr sz="1125" kern="1200">
          <a:solidFill>
            <a:schemeClr val="tx1"/>
          </a:solidFill>
          <a:latin typeface="Arial"/>
          <a:ea typeface="ヒラギノ角ゴ Pro W3"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GB"/>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hyperlink" Target="https://pocf.typeform.com/training"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chwartz@pointofcarefoundation.org.uk"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aMGOZb76OUU?feature=oembed"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C64B254-33E7-EB85-9750-581215E6F253}"/>
              </a:ext>
            </a:extLst>
          </p:cNvPr>
          <p:cNvSpPr>
            <a:spLocks noGrp="1"/>
          </p:cNvSpPr>
          <p:nvPr>
            <p:ph type="pic" sz="quarter" idx="12"/>
          </p:nvPr>
        </p:nvSpPr>
        <p:spPr/>
        <p:txBody>
          <a:bodyPr/>
          <a:lstStyle/>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10:00 </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Welcome and Aims </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10:10</a:t>
            </a:r>
            <a:r>
              <a:rPr lang="en-GB" sz="1800" dirty="0">
                <a:effectLst/>
                <a:latin typeface="Calibri" panose="020F0502020204030204" pitchFamily="34" charset="0"/>
                <a:ea typeface="Calibri" panose="020F0502020204030204" pitchFamily="34" charset="0"/>
                <a:cs typeface="Times New Roman" panose="02020603050405020304" pitchFamily="18" charset="0"/>
              </a:rPr>
              <a:t>	   Hopes and Concerns, </a:t>
            </a:r>
            <a:r>
              <a:rPr lang="en-GB" dirty="0">
                <a:latin typeface="Calibri" panose="020F0502020204030204" pitchFamily="34" charset="0"/>
                <a:ea typeface="Calibri" panose="020F0502020204030204" pitchFamily="34" charset="0"/>
                <a:cs typeface="Times New Roman" panose="02020603050405020304" pitchFamily="18" charset="0"/>
              </a:rPr>
              <a:t>Introductory exercise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10:30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Schwartz Round steering group</a:t>
            </a:r>
          </a:p>
          <a:p>
            <a:pPr>
              <a:lnSpc>
                <a:spcPct val="115000"/>
              </a:lnSpc>
              <a:spcAft>
                <a:spcPts val="300"/>
              </a:spcAft>
            </a:pPr>
            <a:r>
              <a:rPr lang="en-GB" b="1" dirty="0">
                <a:latin typeface="Calibri" panose="020F0502020204030204" pitchFamily="34" charset="0"/>
                <a:ea typeface="Calibri" panose="020F0502020204030204" pitchFamily="34" charset="0"/>
                <a:cs typeface="Times New Roman" panose="02020603050405020304" pitchFamily="18" charset="0"/>
              </a:rPr>
              <a:t>10:50</a:t>
            </a:r>
            <a:r>
              <a:rPr lang="en-GB" dirty="0">
                <a:latin typeface="Calibri" panose="020F0502020204030204" pitchFamily="34" charset="0"/>
                <a:ea typeface="Calibri" panose="020F0502020204030204" pitchFamily="34" charset="0"/>
                <a:cs typeface="Times New Roman" panose="02020603050405020304" pitchFamily="18" charset="0"/>
              </a:rPr>
              <a:t>	    Generating Topics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11:20</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Break</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11:35</a:t>
            </a:r>
            <a:r>
              <a:rPr lang="en-GB" sz="1800" dirty="0">
                <a:effectLst/>
                <a:latin typeface="Calibri" panose="020F0502020204030204" pitchFamily="34" charset="0"/>
                <a:ea typeface="Calibri" panose="020F0502020204030204" pitchFamily="34" charset="0"/>
                <a:cs typeface="Times New Roman" panose="02020603050405020304" pitchFamily="18" charset="0"/>
              </a:rPr>
              <a:t>	   Schwartz stories and preparation exercise</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13:00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Lunch</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13:45	   </a:t>
            </a:r>
            <a:r>
              <a:rPr lang="en-GB" sz="1800" dirty="0">
                <a:effectLst/>
                <a:latin typeface="Calibri" panose="020F0502020204030204" pitchFamily="34" charset="0"/>
                <a:ea typeface="Calibri" panose="020F0502020204030204" pitchFamily="34" charset="0"/>
                <a:cs typeface="Times New Roman" panose="02020603050405020304" pitchFamily="18" charset="0"/>
              </a:rPr>
              <a:t>Schwartz Round</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14:45</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Break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15:00</a:t>
            </a:r>
            <a:r>
              <a:rPr lang="en-GB" sz="1800" dirty="0">
                <a:effectLst/>
                <a:latin typeface="Calibri" panose="020F0502020204030204" pitchFamily="34" charset="0"/>
                <a:ea typeface="Calibri" panose="020F0502020204030204" pitchFamily="34" charset="0"/>
                <a:cs typeface="Times New Roman" panose="02020603050405020304" pitchFamily="18" charset="0"/>
              </a:rPr>
              <a:t>	   Debrief and Reflection on the Round</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15:10	   </a:t>
            </a:r>
            <a:r>
              <a:rPr lang="en-GB" sz="1800" dirty="0">
                <a:effectLst/>
                <a:latin typeface="Calibri" panose="020F0502020204030204" pitchFamily="34" charset="0"/>
                <a:ea typeface="Calibri" panose="020F0502020204030204" pitchFamily="34" charset="0"/>
                <a:cs typeface="Times New Roman" panose="02020603050405020304" pitchFamily="18" charset="0"/>
              </a:rPr>
              <a:t>Facilitation skills	</a:t>
            </a:r>
          </a:p>
          <a:p>
            <a:pPr>
              <a:lnSpc>
                <a:spcPct val="115000"/>
              </a:lnSpc>
              <a:spcAft>
                <a:spcPts val="3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15:40	   </a:t>
            </a:r>
            <a:r>
              <a:rPr lang="en-GB" sz="1800" dirty="0">
                <a:effectLst/>
                <a:latin typeface="Calibri" panose="020F0502020204030204" pitchFamily="34" charset="0"/>
                <a:ea typeface="Calibri" panose="020F0502020204030204" pitchFamily="34" charset="0"/>
                <a:cs typeface="Times New Roman" panose="02020603050405020304" pitchFamily="18" charset="0"/>
              </a:rPr>
              <a:t>Community check out and additional support	 	</a:t>
            </a:r>
          </a:p>
          <a:p>
            <a:pPr>
              <a:lnSpc>
                <a:spcPct val="115000"/>
              </a:lnSpc>
              <a:spcAft>
                <a:spcPts val="300"/>
              </a:spcAft>
              <a:tabLst>
                <a:tab pos="63055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16:00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Close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300"/>
              </a:spcAft>
            </a:pPr>
            <a:endParaRPr lang="en-GB" dirty="0"/>
          </a:p>
        </p:txBody>
      </p:sp>
      <p:sp>
        <p:nvSpPr>
          <p:cNvPr id="3" name="Footer Placeholder 2">
            <a:extLst>
              <a:ext uri="{FF2B5EF4-FFF2-40B4-BE49-F238E27FC236}">
                <a16:creationId xmlns:a16="http://schemas.microsoft.com/office/drawing/2014/main" id="{925AE56C-64ED-49B7-3780-29334BFED921}"/>
              </a:ext>
            </a:extLst>
          </p:cNvPr>
          <p:cNvSpPr>
            <a:spLocks noGrp="1"/>
          </p:cNvSpPr>
          <p:nvPr>
            <p:ph type="ftr" sz="quarter" idx="13"/>
          </p:nvPr>
        </p:nvSpPr>
        <p:spPr/>
        <p:txBody>
          <a:bodyPr/>
          <a:lstStyle/>
          <a:p>
            <a:pPr>
              <a:defRPr/>
            </a:pPr>
            <a:endParaRPr lang="en-GB" altLang="en-US"/>
          </a:p>
        </p:txBody>
      </p:sp>
    </p:spTree>
    <p:extLst>
      <p:ext uri="{BB962C8B-B14F-4D97-AF65-F5344CB8AC3E}">
        <p14:creationId xmlns:p14="http://schemas.microsoft.com/office/powerpoint/2010/main" val="288277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9E6C7-7143-403C-B093-B73F8B1A897A}"/>
              </a:ext>
            </a:extLst>
          </p:cNvPr>
          <p:cNvSpPr>
            <a:spLocks noGrp="1"/>
          </p:cNvSpPr>
          <p:nvPr>
            <p:ph type="body" sz="quarter" idx="19"/>
          </p:nvPr>
        </p:nvSpPr>
        <p:spPr/>
        <p:txBody>
          <a:bodyPr/>
          <a:lstStyle/>
          <a:p>
            <a:endParaRPr lang="en-GB"/>
          </a:p>
        </p:txBody>
      </p:sp>
      <p:sp>
        <p:nvSpPr>
          <p:cNvPr id="3" name="Content Placeholder 2">
            <a:extLst>
              <a:ext uri="{FF2B5EF4-FFF2-40B4-BE49-F238E27FC236}">
                <a16:creationId xmlns:a16="http://schemas.microsoft.com/office/drawing/2014/main" id="{E67ACC35-E483-4029-A4A9-043EE002CDD9}"/>
              </a:ext>
            </a:extLst>
          </p:cNvPr>
          <p:cNvSpPr>
            <a:spLocks noGrp="1"/>
          </p:cNvSpPr>
          <p:nvPr>
            <p:ph idx="16"/>
          </p:nvPr>
        </p:nvSpPr>
        <p:spPr>
          <a:xfrm>
            <a:off x="355601" y="987575"/>
            <a:ext cx="8474074" cy="3184376"/>
          </a:xfrm>
        </p:spPr>
        <p:txBody>
          <a:bodyPr>
            <a:normAutofit lnSpcReduction="10000"/>
          </a:bodyPr>
          <a:lstStyle/>
          <a:p>
            <a:pPr marL="214313" indent="-214313">
              <a:buFont typeface="Arial" panose="020B0604020202020204" pitchFamily="34" charset="0"/>
              <a:buChar char="•"/>
            </a:pPr>
            <a:r>
              <a:rPr lang="en-GB" sz="1600" dirty="0"/>
              <a:t>Offer a limited tenure to 6 – 12 months</a:t>
            </a:r>
          </a:p>
          <a:p>
            <a:pPr marL="214313" indent="-214313">
              <a:buFont typeface="Arial" panose="020B0604020202020204" pitchFamily="34" charset="0"/>
              <a:buChar char="•"/>
            </a:pPr>
            <a:r>
              <a:rPr lang="en-GB" sz="1600" dirty="0"/>
              <a:t>Think about hosting an annual Steering Group celebration/development event – ideas and energy are often sparked at </a:t>
            </a:r>
            <a:r>
              <a:rPr lang="en-GB" sz="1600"/>
              <a:t>these events</a:t>
            </a:r>
            <a:endParaRPr lang="en-GB" sz="1600" dirty="0"/>
          </a:p>
          <a:p>
            <a:pPr marL="214313" indent="-214313">
              <a:buFont typeface="Arial" panose="020B0604020202020204" pitchFamily="34" charset="0"/>
              <a:buChar char="•"/>
            </a:pPr>
            <a:r>
              <a:rPr lang="en-GB" sz="1600" dirty="0"/>
              <a:t>Build in an annual review</a:t>
            </a:r>
          </a:p>
          <a:p>
            <a:pPr marL="214313" indent="-214313">
              <a:buFont typeface="Arial" panose="020B0604020202020204" pitchFamily="34" charset="0"/>
              <a:buChar char="•"/>
            </a:pPr>
            <a:r>
              <a:rPr lang="en-GB" sz="1600" dirty="0"/>
              <a:t>Commit to being intentionally inclusive</a:t>
            </a:r>
          </a:p>
          <a:p>
            <a:pPr marL="214313" indent="-214313">
              <a:buFont typeface="Arial" panose="020B0604020202020204" pitchFamily="34" charset="0"/>
              <a:buChar char="•"/>
            </a:pPr>
            <a:r>
              <a:rPr lang="en-GB" sz="1600" dirty="0"/>
              <a:t>Celebrate your successes and ‘sparkling moments’ through your Communications teams and through reports to your Board</a:t>
            </a:r>
          </a:p>
          <a:p>
            <a:pPr marL="214313" indent="-214313">
              <a:buFont typeface="Arial" panose="020B0604020202020204" pitchFamily="34" charset="0"/>
              <a:buChar char="•"/>
            </a:pPr>
            <a:r>
              <a:rPr lang="en-GB" sz="1600" dirty="0"/>
              <a:t>Lobby senior managers to attend 1 Round – so they understand what SR / TT really are and can support the Steering Group more effectively</a:t>
            </a:r>
          </a:p>
          <a:p>
            <a:pPr marL="214313" indent="-214313">
              <a:buFont typeface="Arial" panose="020B0604020202020204" pitchFamily="34" charset="0"/>
              <a:buChar char="•"/>
            </a:pPr>
            <a:r>
              <a:rPr lang="en-GB" sz="1600" dirty="0"/>
              <a:t>Invite your Schwartz Mentor to a Steering Group meeting if you need support to speak to difficult issues withing the SG</a:t>
            </a:r>
          </a:p>
          <a:p>
            <a:pPr marL="214313" indent="-214313">
              <a:buFont typeface="Arial" panose="020B0604020202020204" pitchFamily="34" charset="0"/>
              <a:buChar char="•"/>
            </a:pPr>
            <a:endParaRPr lang="en-GB" dirty="0">
              <a:solidFill>
                <a:schemeClr val="accent6"/>
              </a:solidFill>
            </a:endParaRPr>
          </a:p>
        </p:txBody>
      </p:sp>
      <p:sp>
        <p:nvSpPr>
          <p:cNvPr id="4" name="Title 3">
            <a:extLst>
              <a:ext uri="{FF2B5EF4-FFF2-40B4-BE49-F238E27FC236}">
                <a16:creationId xmlns:a16="http://schemas.microsoft.com/office/drawing/2014/main" id="{AC18D369-040F-4637-8070-F6176E8323FB}"/>
              </a:ext>
            </a:extLst>
          </p:cNvPr>
          <p:cNvSpPr>
            <a:spLocks noGrp="1"/>
          </p:cNvSpPr>
          <p:nvPr>
            <p:ph type="title"/>
          </p:nvPr>
        </p:nvSpPr>
        <p:spPr>
          <a:xfrm>
            <a:off x="355600" y="205978"/>
            <a:ext cx="8432799" cy="1357659"/>
          </a:xfrm>
        </p:spPr>
        <p:txBody>
          <a:bodyPr>
            <a:normAutofit/>
          </a:bodyPr>
          <a:lstStyle/>
          <a:p>
            <a:pPr algn="ctr"/>
            <a:r>
              <a:rPr lang="en-GB" sz="2400" dirty="0"/>
              <a:t>Revitalising  your Steering Group	</a:t>
            </a:r>
          </a:p>
        </p:txBody>
      </p:sp>
      <p:sp>
        <p:nvSpPr>
          <p:cNvPr id="5" name="Slide Number Placeholder 4">
            <a:extLst>
              <a:ext uri="{FF2B5EF4-FFF2-40B4-BE49-F238E27FC236}">
                <a16:creationId xmlns:a16="http://schemas.microsoft.com/office/drawing/2014/main" id="{1B681225-F410-49F7-BCAB-F39E30B90ABC}"/>
              </a:ext>
            </a:extLst>
          </p:cNvPr>
          <p:cNvSpPr>
            <a:spLocks noGrp="1"/>
          </p:cNvSpPr>
          <p:nvPr>
            <p:ph type="sldNum" sz="quarter" idx="20"/>
          </p:nvPr>
        </p:nvSpPr>
        <p:spPr/>
        <p:txBody>
          <a:bodyPr/>
          <a:lstStyle/>
          <a:p>
            <a:pPr>
              <a:defRPr/>
            </a:pPr>
            <a:fld id="{C47C18CB-E327-4169-BC01-367C6405AF13}" type="slidenum">
              <a:rPr lang="en-GB" altLang="en-US" smtClean="0"/>
              <a:pPr>
                <a:defRPr/>
              </a:pPr>
              <a:t>10</a:t>
            </a:fld>
            <a:endParaRPr lang="en-GB" altLang="en-US"/>
          </a:p>
        </p:txBody>
      </p:sp>
      <p:sp>
        <p:nvSpPr>
          <p:cNvPr id="6" name="Footer Placeholder 5">
            <a:extLst>
              <a:ext uri="{FF2B5EF4-FFF2-40B4-BE49-F238E27FC236}">
                <a16:creationId xmlns:a16="http://schemas.microsoft.com/office/drawing/2014/main" id="{C1E815A0-0587-4CAC-8702-AE223A0AE35F}"/>
              </a:ext>
            </a:extLst>
          </p:cNvPr>
          <p:cNvSpPr>
            <a:spLocks noGrp="1"/>
          </p:cNvSpPr>
          <p:nvPr>
            <p:ph type="ftr" sz="quarter" idx="21"/>
          </p:nvPr>
        </p:nvSpPr>
        <p:spPr/>
        <p:txBody>
          <a:bodyPr/>
          <a:lstStyle/>
          <a:p>
            <a:pPr>
              <a:defRPr/>
            </a:pPr>
            <a:endParaRPr lang="en-GB" altLang="en-US"/>
          </a:p>
        </p:txBody>
      </p:sp>
    </p:spTree>
    <p:extLst>
      <p:ext uri="{BB962C8B-B14F-4D97-AF65-F5344CB8AC3E}">
        <p14:creationId xmlns:p14="http://schemas.microsoft.com/office/powerpoint/2010/main" val="189321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59C43D-B4DE-5E40-85FE-9320294F25C0}"/>
              </a:ext>
            </a:extLst>
          </p:cNvPr>
          <p:cNvSpPr>
            <a:spLocks noGrp="1"/>
          </p:cNvSpPr>
          <p:nvPr>
            <p:ph type="body" sz="quarter" idx="12"/>
          </p:nvPr>
        </p:nvSpPr>
        <p:spPr/>
        <p:txBody>
          <a:bodyPr/>
          <a:lstStyle/>
          <a:p>
            <a:r>
              <a:rPr lang="en-GB" dirty="0"/>
              <a:t>Generating Topics</a:t>
            </a:r>
          </a:p>
        </p:txBody>
      </p:sp>
      <p:sp>
        <p:nvSpPr>
          <p:cNvPr id="3" name="Slide Number Placeholder 2">
            <a:extLst>
              <a:ext uri="{FF2B5EF4-FFF2-40B4-BE49-F238E27FC236}">
                <a16:creationId xmlns:a16="http://schemas.microsoft.com/office/drawing/2014/main" id="{CA27BA77-B478-7F84-BA7A-F024DF366A84}"/>
              </a:ext>
            </a:extLst>
          </p:cNvPr>
          <p:cNvSpPr>
            <a:spLocks noGrp="1"/>
          </p:cNvSpPr>
          <p:nvPr>
            <p:ph type="sldNum" sz="quarter" idx="13"/>
          </p:nvPr>
        </p:nvSpPr>
        <p:spPr/>
        <p:txBody>
          <a:bodyPr/>
          <a:lstStyle/>
          <a:p>
            <a:fld id="{36CFB705-BEBD-46B2-85A9-0B437EC5EB06}" type="slidenum">
              <a:rPr lang="en-GB" altLang="en-US" smtClean="0"/>
              <a:pPr/>
              <a:t>11</a:t>
            </a:fld>
            <a:endParaRPr lang="en-GB" altLang="en-US"/>
          </a:p>
        </p:txBody>
      </p:sp>
      <p:sp>
        <p:nvSpPr>
          <p:cNvPr id="4" name="Footer Placeholder 3">
            <a:extLst>
              <a:ext uri="{FF2B5EF4-FFF2-40B4-BE49-F238E27FC236}">
                <a16:creationId xmlns:a16="http://schemas.microsoft.com/office/drawing/2014/main" id="{006600C0-3336-18DD-F726-7A423ED2B802}"/>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247756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7D7A4A-4B71-9C6B-23C3-343D798D5502}"/>
              </a:ext>
            </a:extLst>
          </p:cNvPr>
          <p:cNvSpPr>
            <a:spLocks noGrp="1"/>
          </p:cNvSpPr>
          <p:nvPr>
            <p:ph type="body" sz="quarter" idx="12"/>
          </p:nvPr>
        </p:nvSpPr>
        <p:spPr/>
        <p:txBody>
          <a:bodyPr/>
          <a:lstStyle/>
          <a:p>
            <a:r>
              <a:rPr lang="en-GB" dirty="0"/>
              <a:t>Break</a:t>
            </a:r>
          </a:p>
        </p:txBody>
      </p:sp>
      <p:sp>
        <p:nvSpPr>
          <p:cNvPr id="2" name="Footer Placeholder 3">
            <a:extLst>
              <a:ext uri="{FF2B5EF4-FFF2-40B4-BE49-F238E27FC236}">
                <a16:creationId xmlns:a16="http://schemas.microsoft.com/office/drawing/2014/main" id="{4545DAB4-D324-7366-0DF3-C68199DA7477}"/>
              </a:ext>
            </a:extLst>
          </p:cNvPr>
          <p:cNvSpPr>
            <a:spLocks noGrp="1"/>
          </p:cNvSpPr>
          <p:nvPr>
            <p:ph type="ftr" sz="quarter" idx="14"/>
          </p:nvPr>
        </p:nvSpPr>
        <p:spPr>
          <a:xfrm>
            <a:off x="3124200" y="4727575"/>
            <a:ext cx="5705475" cy="244475"/>
          </a:xfrm>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rPr>
              <a:t>Schwartz Rounds Day 1 Facilitator Training Day</a:t>
            </a:r>
          </a:p>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92290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A442BC0-C3B8-799B-5F47-C4BDA4EE66DE}"/>
              </a:ext>
            </a:extLst>
          </p:cNvPr>
          <p:cNvSpPr>
            <a:spLocks noGrp="1"/>
          </p:cNvSpPr>
          <p:nvPr>
            <p:ph type="body" sz="quarter" idx="12"/>
          </p:nvPr>
        </p:nvSpPr>
        <p:spPr/>
        <p:txBody>
          <a:bodyPr/>
          <a:lstStyle/>
          <a:p>
            <a:r>
              <a:rPr lang="en-GB" dirty="0"/>
              <a:t>Why storytelling?</a:t>
            </a:r>
          </a:p>
          <a:p>
            <a:r>
              <a:rPr lang="en-GB" dirty="0"/>
              <a:t>The origin story…</a:t>
            </a:r>
          </a:p>
        </p:txBody>
      </p:sp>
      <p:sp>
        <p:nvSpPr>
          <p:cNvPr id="6" name="Slide Number Placeholder 5">
            <a:extLst>
              <a:ext uri="{FF2B5EF4-FFF2-40B4-BE49-F238E27FC236}">
                <a16:creationId xmlns:a16="http://schemas.microsoft.com/office/drawing/2014/main" id="{453434D0-2E77-BBC4-1A20-A66B4E85973B}"/>
              </a:ext>
            </a:extLst>
          </p:cNvPr>
          <p:cNvSpPr>
            <a:spLocks noGrp="1"/>
          </p:cNvSpPr>
          <p:nvPr>
            <p:ph type="sldNum" sz="quarter" idx="13"/>
          </p:nvPr>
        </p:nvSpPr>
        <p:spPr/>
        <p:txBody>
          <a:bodyPr/>
          <a:lstStyle/>
          <a:p>
            <a:fld id="{0DB126D5-B7D0-4E3C-AAB5-573719F4478B}" type="slidenum">
              <a:rPr lang="en-GB" altLang="en-US" smtClean="0"/>
              <a:pPr/>
              <a:t>13</a:t>
            </a:fld>
            <a:endParaRPr lang="en-GB" altLang="en-US"/>
          </a:p>
        </p:txBody>
      </p:sp>
      <p:sp>
        <p:nvSpPr>
          <p:cNvPr id="2" name="Footer Placeholder 3">
            <a:extLst>
              <a:ext uri="{FF2B5EF4-FFF2-40B4-BE49-F238E27FC236}">
                <a16:creationId xmlns:a16="http://schemas.microsoft.com/office/drawing/2014/main" id="{61884120-9BBD-FDE7-1D6F-36A1E2C2CC94}"/>
              </a:ext>
            </a:extLst>
          </p:cNvPr>
          <p:cNvSpPr>
            <a:spLocks noGrp="1"/>
          </p:cNvSpPr>
          <p:nvPr>
            <p:ph type="ftr" sz="quarter" idx="14"/>
          </p:nvPr>
        </p:nvSpPr>
        <p:spPr>
          <a:xfrm>
            <a:off x="3124200" y="4727575"/>
            <a:ext cx="5705475" cy="244475"/>
          </a:xfrm>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rPr>
              <a:t>Schwartz Rounds Day 1 Facilitator Training Day</a:t>
            </a:r>
          </a:p>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05604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369313-C722-2D72-A454-CA836304DE83}"/>
              </a:ext>
            </a:extLst>
          </p:cNvPr>
          <p:cNvSpPr>
            <a:spLocks noGrp="1"/>
          </p:cNvSpPr>
          <p:nvPr>
            <p:ph type="title"/>
          </p:nvPr>
        </p:nvSpPr>
        <p:spPr/>
        <p:txBody>
          <a:bodyPr/>
          <a:lstStyle/>
          <a:p>
            <a:r>
              <a:rPr lang="en-GB" dirty="0"/>
              <a:t>Storytelling reveals meaning without committing the error of defining it”</a:t>
            </a:r>
          </a:p>
        </p:txBody>
      </p:sp>
      <p:sp>
        <p:nvSpPr>
          <p:cNvPr id="7" name="Text Placeholder 6">
            <a:extLst>
              <a:ext uri="{FF2B5EF4-FFF2-40B4-BE49-F238E27FC236}">
                <a16:creationId xmlns:a16="http://schemas.microsoft.com/office/drawing/2014/main" id="{0ECCEC9C-9646-3EDF-CE6F-C0D930DC1824}"/>
              </a:ext>
            </a:extLst>
          </p:cNvPr>
          <p:cNvSpPr>
            <a:spLocks noGrp="1"/>
          </p:cNvSpPr>
          <p:nvPr>
            <p:ph type="body" sz="quarter" idx="16"/>
          </p:nvPr>
        </p:nvSpPr>
        <p:spPr>
          <a:xfrm>
            <a:off x="5076056" y="2457450"/>
            <a:ext cx="3753619" cy="1338436"/>
          </a:xfrm>
        </p:spPr>
        <p:txBody>
          <a:bodyPr/>
          <a:lstStyle/>
          <a:p>
            <a:r>
              <a:rPr lang="en-GB" dirty="0"/>
              <a:t>Hannah Arendt </a:t>
            </a:r>
          </a:p>
          <a:p>
            <a:r>
              <a:rPr lang="en-GB" dirty="0"/>
              <a:t>“Isak Dinesen: 1885–1963” in Men in Dark Times</a:t>
            </a:r>
          </a:p>
        </p:txBody>
      </p:sp>
      <p:sp>
        <p:nvSpPr>
          <p:cNvPr id="3" name="Slide Number Placeholder 2">
            <a:extLst>
              <a:ext uri="{FF2B5EF4-FFF2-40B4-BE49-F238E27FC236}">
                <a16:creationId xmlns:a16="http://schemas.microsoft.com/office/drawing/2014/main" id="{B4F31154-DB14-736B-4A44-966B03E50112}"/>
              </a:ext>
            </a:extLst>
          </p:cNvPr>
          <p:cNvSpPr>
            <a:spLocks noGrp="1"/>
          </p:cNvSpPr>
          <p:nvPr>
            <p:ph type="sldNum" sz="quarter" idx="17"/>
          </p:nvPr>
        </p:nvSpPr>
        <p:spPr/>
        <p:txBody>
          <a:bodyPr/>
          <a:lstStyle/>
          <a:p>
            <a:fld id="{36CFB705-BEBD-46B2-85A9-0B437EC5EB06}" type="slidenum">
              <a:rPr lang="en-GB" altLang="en-US" smtClean="0"/>
              <a:pPr/>
              <a:t>14</a:t>
            </a:fld>
            <a:endParaRPr lang="en-GB" altLang="en-US"/>
          </a:p>
        </p:txBody>
      </p:sp>
      <p:sp>
        <p:nvSpPr>
          <p:cNvPr id="4" name="Footer Placeholder 3">
            <a:extLst>
              <a:ext uri="{FF2B5EF4-FFF2-40B4-BE49-F238E27FC236}">
                <a16:creationId xmlns:a16="http://schemas.microsoft.com/office/drawing/2014/main" id="{163CE8D4-D4D8-A394-8292-7EC708513956}"/>
              </a:ext>
            </a:extLst>
          </p:cNvPr>
          <p:cNvSpPr>
            <a:spLocks noGrp="1"/>
          </p:cNvSpPr>
          <p:nvPr>
            <p:ph type="ftr" sz="quarter" idx="18"/>
          </p:nvPr>
        </p:nvSpPr>
        <p:spPr/>
        <p:txBody>
          <a:bodyPr/>
          <a:lstStyle/>
          <a:p>
            <a:endParaRPr lang="en-GB" altLang="en-US"/>
          </a:p>
        </p:txBody>
      </p:sp>
    </p:spTree>
    <p:extLst>
      <p:ext uri="{BB962C8B-B14F-4D97-AF65-F5344CB8AC3E}">
        <p14:creationId xmlns:p14="http://schemas.microsoft.com/office/powerpoint/2010/main" val="58083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r>
              <a:rPr lang="en-GB" altLang="en-US" sz="900" dirty="0">
                <a:solidFill>
                  <a:srgbClr val="454544"/>
                </a:solidFill>
              </a:rPr>
              <a:t>Schwartz Rounds Training Day 1</a:t>
            </a:r>
          </a:p>
          <a:p>
            <a:pPr defTabSz="342900">
              <a:spcAft>
                <a:spcPct val="0"/>
              </a:spcAft>
              <a:buClrTx/>
              <a:buSzTx/>
              <a:buNone/>
            </a:pPr>
            <a:endParaRPr lang="en-GB" altLang="en-US" sz="900" dirty="0">
              <a:solidFill>
                <a:srgbClr val="454544"/>
              </a:solidFill>
            </a:endParaRPr>
          </a:p>
        </p:txBody>
      </p:sp>
      <p:sp>
        <p:nvSpPr>
          <p:cNvPr id="36868" name="Slide Number Placeholder 1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fld id="{D7652783-FAFC-449D-AF56-7698F254A4FD}" type="slidenum">
              <a:rPr lang="en-GB" altLang="en-US">
                <a:solidFill>
                  <a:srgbClr val="A3A3A3"/>
                </a:solidFill>
              </a:rPr>
              <a:pPr defTabSz="342900">
                <a:spcAft>
                  <a:spcPct val="0"/>
                </a:spcAft>
                <a:buClrTx/>
                <a:buSzTx/>
                <a:buNone/>
              </a:pPr>
              <a:t>15</a:t>
            </a:fld>
            <a:endParaRPr lang="en-GB" altLang="en-US">
              <a:solidFill>
                <a:srgbClr val="A3A3A3"/>
              </a:solidFill>
            </a:endParaRPr>
          </a:p>
        </p:txBody>
      </p:sp>
      <p:sp>
        <p:nvSpPr>
          <p:cNvPr id="5" name="Flowchart: Connector 4"/>
          <p:cNvSpPr/>
          <p:nvPr/>
        </p:nvSpPr>
        <p:spPr>
          <a:xfrm>
            <a:off x="3383868" y="1545637"/>
            <a:ext cx="1705710" cy="1494977"/>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endParaRPr lang="en-GB" sz="1800">
              <a:solidFill>
                <a:srgbClr val="FFFFFF"/>
              </a:solidFill>
              <a:latin typeface="Arial"/>
            </a:endParaRPr>
          </a:p>
        </p:txBody>
      </p:sp>
      <p:sp>
        <p:nvSpPr>
          <p:cNvPr id="36871" name="TextBox 12"/>
          <p:cNvSpPr txBox="1">
            <a:spLocks noChangeArrowheads="1"/>
          </p:cNvSpPr>
          <p:nvPr/>
        </p:nvSpPr>
        <p:spPr bwMode="auto">
          <a:xfrm>
            <a:off x="3490308" y="1997452"/>
            <a:ext cx="1491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defTabSz="342900">
              <a:spcAft>
                <a:spcPts val="450"/>
              </a:spcAft>
            </a:pPr>
            <a:r>
              <a:rPr lang="en-GB" altLang="en-US" sz="1800" b="1" dirty="0">
                <a:solidFill>
                  <a:srgbClr val="454544"/>
                </a:solidFill>
              </a:rPr>
              <a:t>Nicki’s story</a:t>
            </a:r>
            <a:endParaRPr lang="en-GB" altLang="en-US" sz="1800" dirty="0">
              <a:solidFill>
                <a:srgbClr val="454544"/>
              </a:solidFill>
            </a:endParaRPr>
          </a:p>
        </p:txBody>
      </p:sp>
      <p:cxnSp>
        <p:nvCxnSpPr>
          <p:cNvPr id="3" name="Straight Arrow Connector 2"/>
          <p:cNvCxnSpPr/>
          <p:nvPr/>
        </p:nvCxnSpPr>
        <p:spPr>
          <a:xfrm flipV="1">
            <a:off x="4838124" y="1115220"/>
            <a:ext cx="597973" cy="5018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076385" y="2747324"/>
            <a:ext cx="683307" cy="496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804238" y="2820725"/>
            <a:ext cx="638407" cy="5732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2862517" y="1221265"/>
            <a:ext cx="648072" cy="4577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39064" y="720640"/>
            <a:ext cx="1647768" cy="543295"/>
          </a:xfrm>
          <a:prstGeom prst="rect">
            <a:avLst/>
          </a:prstGeom>
        </p:spPr>
        <p:txBody>
          <a:bodyPr vert="horz" wrap="square" lIns="0" tIns="0" rIns="0" bIns="0" rtlCol="0" anchor="t">
            <a:normAutofit/>
          </a:bodyPr>
          <a:lstStyle/>
          <a:p>
            <a:pPr defTabSz="342900" fontAlgn="auto">
              <a:spcBef>
                <a:spcPts val="0"/>
              </a:spcBef>
              <a:spcAft>
                <a:spcPts val="0"/>
              </a:spcAft>
            </a:pPr>
            <a:r>
              <a:rPr lang="en-GB" sz="1800" dirty="0">
                <a:solidFill>
                  <a:srgbClr val="454544"/>
                </a:solidFill>
                <a:latin typeface="Arial"/>
              </a:rPr>
              <a:t>Fear</a:t>
            </a:r>
            <a:endParaRPr lang="en-GB" sz="1350" dirty="0">
              <a:solidFill>
                <a:srgbClr val="454544"/>
              </a:solidFill>
              <a:latin typeface="Arial"/>
            </a:endParaRPr>
          </a:p>
        </p:txBody>
      </p:sp>
      <p:sp>
        <p:nvSpPr>
          <p:cNvPr id="26" name="TextBox 25"/>
          <p:cNvSpPr txBox="1"/>
          <p:nvPr/>
        </p:nvSpPr>
        <p:spPr>
          <a:xfrm>
            <a:off x="5534362" y="3329429"/>
            <a:ext cx="1989027" cy="543295"/>
          </a:xfrm>
          <a:prstGeom prst="rect">
            <a:avLst/>
          </a:prstGeom>
        </p:spPr>
        <p:txBody>
          <a:bodyPr vert="horz" wrap="square" lIns="0" tIns="0" rIns="0" bIns="0" rtlCol="0" anchor="t">
            <a:normAutofit/>
          </a:bodyPr>
          <a:lstStyle/>
          <a:p>
            <a:pPr defTabSz="342900" fontAlgn="auto">
              <a:spcBef>
                <a:spcPts val="0"/>
              </a:spcBef>
              <a:spcAft>
                <a:spcPts val="0"/>
              </a:spcAft>
            </a:pPr>
            <a:r>
              <a:rPr lang="en-GB" sz="1800" dirty="0">
                <a:solidFill>
                  <a:srgbClr val="454544"/>
                </a:solidFill>
                <a:latin typeface="Arial"/>
              </a:rPr>
              <a:t>Lone voice</a:t>
            </a:r>
          </a:p>
        </p:txBody>
      </p:sp>
      <p:sp>
        <p:nvSpPr>
          <p:cNvPr id="27" name="TextBox 26"/>
          <p:cNvSpPr txBox="1"/>
          <p:nvPr/>
        </p:nvSpPr>
        <p:spPr>
          <a:xfrm>
            <a:off x="1409700" y="3471030"/>
            <a:ext cx="1989027" cy="711263"/>
          </a:xfrm>
          <a:prstGeom prst="rect">
            <a:avLst/>
          </a:prstGeom>
        </p:spPr>
        <p:txBody>
          <a:bodyPr vert="horz" wrap="square" lIns="0" tIns="0" rIns="0" bIns="0" rtlCol="0" anchor="t">
            <a:normAutofit/>
          </a:bodyPr>
          <a:lstStyle/>
          <a:p>
            <a:pPr defTabSz="342900" fontAlgn="auto">
              <a:spcBef>
                <a:spcPts val="0"/>
              </a:spcBef>
              <a:spcAft>
                <a:spcPts val="0"/>
              </a:spcAft>
            </a:pPr>
            <a:r>
              <a:rPr lang="en-GB" sz="1800" dirty="0">
                <a:solidFill>
                  <a:srgbClr val="454544"/>
                </a:solidFill>
                <a:latin typeface="Arial"/>
              </a:rPr>
              <a:t>Going the extra mile</a:t>
            </a:r>
          </a:p>
        </p:txBody>
      </p:sp>
      <p:sp>
        <p:nvSpPr>
          <p:cNvPr id="28" name="TextBox 27"/>
          <p:cNvSpPr txBox="1"/>
          <p:nvPr/>
        </p:nvSpPr>
        <p:spPr>
          <a:xfrm>
            <a:off x="1196292" y="659338"/>
            <a:ext cx="1647768" cy="603737"/>
          </a:xfrm>
          <a:prstGeom prst="rect">
            <a:avLst/>
          </a:prstGeom>
        </p:spPr>
        <p:txBody>
          <a:bodyPr vert="horz" wrap="square" lIns="0" tIns="0" rIns="0" bIns="0" rtlCol="0" anchor="t">
            <a:normAutofit/>
          </a:bodyPr>
          <a:lstStyle/>
          <a:p>
            <a:pPr defTabSz="342900" fontAlgn="auto">
              <a:spcBef>
                <a:spcPts val="0"/>
              </a:spcBef>
              <a:spcAft>
                <a:spcPts val="0"/>
              </a:spcAft>
            </a:pPr>
            <a:r>
              <a:rPr lang="en-GB" sz="1800" dirty="0">
                <a:solidFill>
                  <a:srgbClr val="454544"/>
                </a:solidFill>
                <a:latin typeface="Arial"/>
              </a:rPr>
              <a:t>Feeling undervalued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3"/>
          <p:cNvSpPr>
            <a:spLocks noGrp="1"/>
          </p:cNvSpPr>
          <p:nvPr>
            <p:ph type="title"/>
          </p:nvPr>
        </p:nvSpPr>
        <p:spPr>
          <a:xfrm>
            <a:off x="755172" y="269082"/>
            <a:ext cx="5962650" cy="583406"/>
          </a:xfrm>
        </p:spPr>
        <p:txBody>
          <a:bodyPr>
            <a:normAutofit/>
          </a:bodyPr>
          <a:lstStyle/>
          <a:p>
            <a:pPr>
              <a:spcAft>
                <a:spcPts val="450"/>
              </a:spcAft>
              <a:defRPr/>
            </a:pPr>
            <a:r>
              <a:rPr lang="en-GB" sz="2400" dirty="0"/>
              <a:t>Practical tips for storyteller preparation</a:t>
            </a:r>
          </a:p>
        </p:txBody>
      </p:sp>
      <p:sp>
        <p:nvSpPr>
          <p:cNvPr id="3277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fld id="{DAF3B453-D7D4-4430-AB7C-77888C8D9028}" type="slidenum">
              <a:rPr lang="en-GB" altLang="en-US">
                <a:solidFill>
                  <a:srgbClr val="A3A3A3"/>
                </a:solidFill>
              </a:rPr>
              <a:pPr defTabSz="342900">
                <a:spcAft>
                  <a:spcPct val="0"/>
                </a:spcAft>
                <a:buClrTx/>
                <a:buSzTx/>
                <a:buNone/>
              </a:pPr>
              <a:t>16</a:t>
            </a:fld>
            <a:endParaRPr lang="en-GB" altLang="en-US">
              <a:solidFill>
                <a:srgbClr val="A3A3A3"/>
              </a:solidFill>
            </a:endParaRPr>
          </a:p>
        </p:txBody>
      </p:sp>
      <p:sp>
        <p:nvSpPr>
          <p:cNvPr id="32772" name="Footer Placeholder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r>
              <a:rPr lang="en-GB" altLang="en-US" sz="900" dirty="0">
                <a:solidFill>
                  <a:srgbClr val="454544"/>
                </a:solidFill>
              </a:rPr>
              <a:t>Schwartz Rounds Training Day 1</a:t>
            </a:r>
          </a:p>
          <a:p>
            <a:pPr defTabSz="342900">
              <a:spcAft>
                <a:spcPct val="0"/>
              </a:spcAft>
              <a:buClrTx/>
              <a:buSzTx/>
              <a:buNone/>
            </a:pPr>
            <a:endParaRPr lang="en-GB" altLang="en-US" sz="900" dirty="0">
              <a:solidFill>
                <a:srgbClr val="454544"/>
              </a:solidFill>
            </a:endParaRPr>
          </a:p>
        </p:txBody>
      </p:sp>
      <p:sp>
        <p:nvSpPr>
          <p:cNvPr id="32773" name="TextBox 8"/>
          <p:cNvSpPr txBox="1">
            <a:spLocks noChangeArrowheads="1"/>
          </p:cNvSpPr>
          <p:nvPr/>
        </p:nvSpPr>
        <p:spPr bwMode="auto">
          <a:xfrm>
            <a:off x="494659" y="1002089"/>
            <a:ext cx="77768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257175" indent="-257175" defTabSz="685800" fontAlgn="auto">
              <a:spcBef>
                <a:spcPts val="0"/>
              </a:spcBef>
              <a:spcAft>
                <a:spcPts val="0"/>
              </a:spcAft>
              <a:buClr>
                <a:schemeClr val="tx2">
                  <a:lumMod val="20000"/>
                  <a:lumOff val="80000"/>
                </a:schemeClr>
              </a:buClr>
              <a:buFont typeface="Arial" charset="0"/>
              <a:buChar char="•"/>
              <a:defRPr/>
            </a:pPr>
            <a:r>
              <a:rPr lang="en-GB" altLang="en-US" sz="1800" dirty="0">
                <a:solidFill>
                  <a:srgbClr val="454544"/>
                </a:solidFill>
              </a:rPr>
              <a:t>There may be times when it takes a few conversations to shape the story. In some cases you may want to meet with all the storytellers together.</a:t>
            </a:r>
          </a:p>
          <a:p>
            <a:pPr marL="257175" indent="-257175" defTabSz="685800" fontAlgn="auto">
              <a:spcBef>
                <a:spcPts val="0"/>
              </a:spcBef>
              <a:spcAft>
                <a:spcPts val="0"/>
              </a:spcAft>
              <a:buClr>
                <a:schemeClr val="tx2">
                  <a:lumMod val="20000"/>
                  <a:lumOff val="80000"/>
                </a:schemeClr>
              </a:buClr>
              <a:buFont typeface="Arial" charset="0"/>
              <a:buChar char="•"/>
              <a:defRPr/>
            </a:pPr>
            <a:r>
              <a:rPr lang="en-GB" altLang="en-US" sz="1800" dirty="0">
                <a:solidFill>
                  <a:srgbClr val="454544"/>
                </a:solidFill>
              </a:rPr>
              <a:t>Take notes of the storytellers’ stories (with their agreement)</a:t>
            </a:r>
            <a:endParaRPr lang="en-GB" altLang="en-US" sz="1800" i="1" dirty="0">
              <a:solidFill>
                <a:srgbClr val="454544"/>
              </a:solidFill>
            </a:endParaRPr>
          </a:p>
          <a:p>
            <a:pPr marL="257175" indent="-257175" defTabSz="685800" fontAlgn="auto">
              <a:spcBef>
                <a:spcPts val="0"/>
              </a:spcBef>
              <a:spcAft>
                <a:spcPts val="0"/>
              </a:spcAft>
              <a:buClr>
                <a:schemeClr val="tx2">
                  <a:lumMod val="20000"/>
                  <a:lumOff val="80000"/>
                </a:schemeClr>
              </a:buClr>
              <a:buFont typeface="Arial" charset="0"/>
              <a:buChar char="•"/>
              <a:defRPr/>
            </a:pPr>
            <a:r>
              <a:rPr lang="en-GB" altLang="en-US" sz="1800" dirty="0">
                <a:solidFill>
                  <a:srgbClr val="454544"/>
                </a:solidFill>
              </a:rPr>
              <a:t>Agree what to include and exclude in the final presentation</a:t>
            </a:r>
          </a:p>
          <a:p>
            <a:pPr marL="257175" indent="-257175" defTabSz="685800" fontAlgn="auto">
              <a:spcBef>
                <a:spcPts val="0"/>
              </a:spcBef>
              <a:spcAft>
                <a:spcPts val="0"/>
              </a:spcAft>
              <a:buClr>
                <a:schemeClr val="tx2">
                  <a:lumMod val="20000"/>
                  <a:lumOff val="80000"/>
                </a:schemeClr>
              </a:buClr>
              <a:buFont typeface="Arial" charset="0"/>
              <a:buChar char="•"/>
              <a:defRPr/>
            </a:pPr>
            <a:r>
              <a:rPr lang="en-GB" altLang="en-US" sz="1800" dirty="0">
                <a:solidFill>
                  <a:srgbClr val="454544"/>
                </a:solidFill>
              </a:rPr>
              <a:t>A summarising email following preparation can be helpful</a:t>
            </a:r>
          </a:p>
          <a:p>
            <a:pPr marL="257175" indent="-257175" defTabSz="685800" fontAlgn="auto">
              <a:spcBef>
                <a:spcPts val="0"/>
              </a:spcBef>
              <a:spcAft>
                <a:spcPts val="0"/>
              </a:spcAft>
              <a:buClr>
                <a:schemeClr val="tx2">
                  <a:lumMod val="20000"/>
                  <a:lumOff val="80000"/>
                </a:schemeClr>
              </a:buClr>
              <a:buFont typeface="Arial" charset="0"/>
              <a:buChar char="•"/>
              <a:defRPr/>
            </a:pPr>
            <a:r>
              <a:rPr lang="en-GB" altLang="en-US" sz="1800" dirty="0">
                <a:solidFill>
                  <a:srgbClr val="454544"/>
                </a:solidFill>
              </a:rPr>
              <a:t>Try to anticipate and plan for eventualities e.g. ’what to do if I cry’ (panellist). Agree actions, reassure, discuss contingencies with storyteller and co-facilitator</a:t>
            </a:r>
          </a:p>
          <a:p>
            <a:pPr marL="257175" indent="-257175" defTabSz="685800" fontAlgn="auto">
              <a:spcBef>
                <a:spcPts val="0"/>
              </a:spcBef>
              <a:spcAft>
                <a:spcPts val="0"/>
              </a:spcAft>
              <a:buClr>
                <a:schemeClr val="tx2">
                  <a:lumMod val="20000"/>
                  <a:lumOff val="80000"/>
                </a:schemeClr>
              </a:buClr>
              <a:buFont typeface="Arial" charset="0"/>
              <a:buChar char="•"/>
              <a:defRPr/>
            </a:pPr>
            <a:r>
              <a:rPr lang="en-GB" altLang="en-US" sz="1800" dirty="0">
                <a:solidFill>
                  <a:srgbClr val="454544"/>
                </a:solidFill>
              </a:rPr>
              <a:t>Encourage the storyteller to avoid jargon to ensure their story is widely accessible.</a:t>
            </a:r>
          </a:p>
        </p:txBody>
      </p:sp>
    </p:spTree>
    <p:extLst>
      <p:ext uri="{BB962C8B-B14F-4D97-AF65-F5344CB8AC3E}">
        <p14:creationId xmlns:p14="http://schemas.microsoft.com/office/powerpoint/2010/main" val="117694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E8D1219-7DD2-3E21-2AF8-DCD789E72160}"/>
              </a:ext>
            </a:extLst>
          </p:cNvPr>
          <p:cNvSpPr>
            <a:spLocks noGrp="1"/>
          </p:cNvSpPr>
          <p:nvPr>
            <p:ph type="body" sz="quarter" idx="12"/>
          </p:nvPr>
        </p:nvSpPr>
        <p:spPr/>
        <p:txBody>
          <a:bodyPr/>
          <a:lstStyle/>
          <a:p>
            <a:r>
              <a:rPr lang="en-GB" dirty="0"/>
              <a:t>Storyteller prep</a:t>
            </a:r>
          </a:p>
          <a:p>
            <a:r>
              <a:rPr lang="en-GB" dirty="0"/>
              <a:t>Exercise</a:t>
            </a:r>
          </a:p>
        </p:txBody>
      </p:sp>
      <p:sp>
        <p:nvSpPr>
          <p:cNvPr id="5" name="Slide Number Placeholder 4">
            <a:extLst>
              <a:ext uri="{FF2B5EF4-FFF2-40B4-BE49-F238E27FC236}">
                <a16:creationId xmlns:a16="http://schemas.microsoft.com/office/drawing/2014/main" id="{19E8482E-7A2F-6A24-833B-C54C6D838261}"/>
              </a:ext>
            </a:extLst>
          </p:cNvPr>
          <p:cNvSpPr>
            <a:spLocks noGrp="1"/>
          </p:cNvSpPr>
          <p:nvPr>
            <p:ph type="sldNum" sz="quarter" idx="13"/>
          </p:nvPr>
        </p:nvSpPr>
        <p:spPr/>
        <p:txBody>
          <a:bodyPr/>
          <a:lstStyle/>
          <a:p>
            <a:fld id="{A25BA912-9E2C-4E3E-91F0-487F86017502}" type="slidenum">
              <a:rPr lang="en-GB" altLang="en-US" smtClean="0"/>
              <a:pPr/>
              <a:t>17</a:t>
            </a:fld>
            <a:endParaRPr lang="en-GB" altLang="en-US"/>
          </a:p>
        </p:txBody>
      </p:sp>
      <p:sp>
        <p:nvSpPr>
          <p:cNvPr id="6" name="Footer Placeholder 5">
            <a:extLst>
              <a:ext uri="{FF2B5EF4-FFF2-40B4-BE49-F238E27FC236}">
                <a16:creationId xmlns:a16="http://schemas.microsoft.com/office/drawing/2014/main" id="{B9103C16-4E88-36A3-7F52-0E04A4236BF2}"/>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46440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6"/>
          <p:cNvSpPr>
            <a:spLocks noGrp="1"/>
          </p:cNvSpPr>
          <p:nvPr>
            <p:ph type="sldNum" sz="quarter" idx="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a:spcAft>
                <a:spcPct val="0"/>
              </a:spcAft>
              <a:buClrTx/>
              <a:buSzTx/>
              <a:buFontTx/>
              <a:buNone/>
            </a:pPr>
            <a:fld id="{AFAEAD8C-D26B-43E0-AE12-6686DACF3350}" type="slidenum">
              <a:rPr lang="en-GB" altLang="en-US">
                <a:solidFill>
                  <a:srgbClr val="A3A3A3"/>
                </a:solidFill>
              </a:rPr>
              <a:pPr>
                <a:spcAft>
                  <a:spcPct val="0"/>
                </a:spcAft>
                <a:buClrTx/>
                <a:buSzTx/>
                <a:buFontTx/>
                <a:buNone/>
              </a:pPr>
              <a:t>18</a:t>
            </a:fld>
            <a:endParaRPr lang="en-GB" altLang="en-US">
              <a:solidFill>
                <a:srgbClr val="A3A3A3"/>
              </a:solidFill>
            </a:endParaRPr>
          </a:p>
        </p:txBody>
      </p:sp>
      <p:sp>
        <p:nvSpPr>
          <p:cNvPr id="38917" name="Footer Placeholder 7"/>
          <p:cNvSpPr>
            <a:spLocks noGrp="1"/>
          </p:cNvSpPr>
          <p:nvPr>
            <p:ph type="ftr" sz="quarter" idx="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a:spcAft>
                <a:spcPct val="0"/>
              </a:spcAft>
              <a:buClrTx/>
              <a:buSzTx/>
              <a:buFontTx/>
              <a:buNone/>
            </a:pPr>
            <a:r>
              <a:rPr lang="en-GB" altLang="en-US" sz="900" dirty="0"/>
              <a:t>Schwartz Rounds Training Day 1</a:t>
            </a:r>
          </a:p>
          <a:p>
            <a:pPr>
              <a:spcAft>
                <a:spcPct val="0"/>
              </a:spcAft>
              <a:buClrTx/>
              <a:buSzTx/>
              <a:buFontTx/>
              <a:buNone/>
            </a:pPr>
            <a:endParaRPr lang="en-GB" altLang="en-US" sz="900" dirty="0">
              <a:solidFill>
                <a:srgbClr val="454544"/>
              </a:solidFill>
            </a:endParaRPr>
          </a:p>
        </p:txBody>
      </p:sp>
      <p:sp>
        <p:nvSpPr>
          <p:cNvPr id="9" name="TextBox 8"/>
          <p:cNvSpPr txBox="1"/>
          <p:nvPr/>
        </p:nvSpPr>
        <p:spPr>
          <a:xfrm>
            <a:off x="314324" y="226162"/>
            <a:ext cx="8146107" cy="4116512"/>
          </a:xfrm>
          <a:prstGeom prst="rect">
            <a:avLst/>
          </a:prstGeom>
          <a:noFill/>
        </p:spPr>
        <p:txBody>
          <a:bodyPr wrap="square">
            <a:spAutoFit/>
          </a:bodyPr>
          <a:lstStyle/>
          <a:p>
            <a:pPr marL="257175" indent="-257175">
              <a:spcAft>
                <a:spcPts val="900"/>
              </a:spcAft>
              <a:buFontTx/>
              <a:buChar char="-"/>
              <a:defRPr/>
            </a:pPr>
            <a:r>
              <a:rPr lang="en-GB" sz="1400" dirty="0"/>
              <a:t>We will put you in pairs. One assuming role of </a:t>
            </a:r>
            <a:r>
              <a:rPr lang="en-GB" altLang="en-US" sz="1400" dirty="0">
                <a:solidFill>
                  <a:srgbClr val="454544"/>
                </a:solidFill>
              </a:rPr>
              <a:t>storyteller</a:t>
            </a:r>
            <a:r>
              <a:rPr lang="en-GB" sz="1400" dirty="0"/>
              <a:t>, one the facilitator (we will swap over).</a:t>
            </a:r>
          </a:p>
          <a:p>
            <a:pPr marL="257175" indent="-257175">
              <a:spcAft>
                <a:spcPts val="900"/>
              </a:spcAft>
              <a:buFontTx/>
              <a:buChar char="-"/>
              <a:defRPr/>
            </a:pPr>
            <a:r>
              <a:rPr lang="en-GB" sz="1400" dirty="0"/>
              <a:t>the </a:t>
            </a:r>
            <a:r>
              <a:rPr lang="en-GB" altLang="en-US" sz="1400" dirty="0">
                <a:solidFill>
                  <a:srgbClr val="454544"/>
                </a:solidFill>
              </a:rPr>
              <a:t>storyteller</a:t>
            </a:r>
            <a:r>
              <a:rPr lang="en-GB" sz="1400" dirty="0"/>
              <a:t> will share an experience with the facilitator who will listen and help guide the </a:t>
            </a:r>
            <a:r>
              <a:rPr lang="en-GB" altLang="en-US" sz="1400" dirty="0">
                <a:solidFill>
                  <a:srgbClr val="454544"/>
                </a:solidFill>
              </a:rPr>
              <a:t>storyteller</a:t>
            </a:r>
            <a:r>
              <a:rPr lang="en-GB" sz="1400" dirty="0"/>
              <a:t> to tell the story in a form suited to the Schwartz Round. The topic is ‘</a:t>
            </a:r>
            <a:r>
              <a:rPr lang="en-GB" sz="1400" b="1" dirty="0"/>
              <a:t>a person I will never forget</a:t>
            </a:r>
            <a:r>
              <a:rPr lang="en-GB" sz="1400" dirty="0"/>
              <a:t>’. This person should be </a:t>
            </a:r>
            <a:r>
              <a:rPr lang="en-GB" sz="1400"/>
              <a:t>work related. </a:t>
            </a:r>
            <a:r>
              <a:rPr lang="en-GB" sz="1400" dirty="0"/>
              <a:t>It is up to you, the facilitator, to help draw out:</a:t>
            </a:r>
          </a:p>
          <a:p>
            <a:pPr marL="600075" lvl="1" indent="-257175">
              <a:spcAft>
                <a:spcPts val="900"/>
              </a:spcAft>
              <a:buFont typeface="Wingdings" charset="2"/>
              <a:buChar char="Ø"/>
              <a:defRPr/>
            </a:pPr>
            <a:r>
              <a:rPr lang="en-GB" sz="1400" dirty="0"/>
              <a:t>The person in the professional. Moments when you hear the personal aspects of the story as opposed to professional/clinical. You can ask questions such as ‘</a:t>
            </a:r>
            <a:r>
              <a:rPr lang="en-GB" sz="1400" b="1" dirty="0"/>
              <a:t>Why did you relate strongly to this particular person?’ / ‘How does this experience relate to your own values?’</a:t>
            </a:r>
          </a:p>
          <a:p>
            <a:pPr marL="600075" lvl="1" indent="-257175">
              <a:spcAft>
                <a:spcPts val="900"/>
              </a:spcAft>
              <a:buFont typeface="Wingdings" charset="2"/>
              <a:buChar char="Ø"/>
              <a:defRPr/>
            </a:pPr>
            <a:r>
              <a:rPr lang="en-GB" sz="1400" dirty="0"/>
              <a:t>The emotional impact on the </a:t>
            </a:r>
            <a:r>
              <a:rPr lang="en-GB" altLang="en-US" sz="1400" dirty="0">
                <a:solidFill>
                  <a:srgbClr val="454544"/>
                </a:solidFill>
              </a:rPr>
              <a:t>storyteller</a:t>
            </a:r>
            <a:r>
              <a:rPr lang="en-GB" sz="1400" dirty="0"/>
              <a:t> themselves – the “I”. Listen out for emotive words such as ‘sad’; ’guilty’; ‘scared’; ‘lonely’; ‘angry’. You can asks questions such as ‘</a:t>
            </a:r>
            <a:r>
              <a:rPr lang="en-GB" sz="1400" b="1" dirty="0"/>
              <a:t>What did you feel at his point?’ / ‘What impact did this have on you emotionally?’</a:t>
            </a:r>
          </a:p>
          <a:p>
            <a:pPr marL="600075" lvl="1" indent="-257175">
              <a:spcAft>
                <a:spcPts val="900"/>
              </a:spcAft>
              <a:buFont typeface="Wingdings" charset="2"/>
              <a:buChar char="Ø"/>
              <a:defRPr/>
            </a:pPr>
            <a:r>
              <a:rPr lang="en-GB" sz="1400" dirty="0"/>
              <a:t>A focus. The audience should be able to visualise a moment or interaction in the story. You can ask questions such as ‘</a:t>
            </a:r>
            <a:r>
              <a:rPr lang="en-GB" sz="1400" b="1" dirty="0"/>
              <a:t>If you had to pick one moment that sums up your work what would it be?’</a:t>
            </a:r>
          </a:p>
          <a:p>
            <a:pPr marL="214313" indent="-214313">
              <a:spcAft>
                <a:spcPts val="900"/>
              </a:spcAft>
              <a:buFontTx/>
              <a:buChar char="-"/>
              <a:defRPr/>
            </a:pPr>
            <a:r>
              <a:rPr lang="en-GB" sz="1400" dirty="0"/>
              <a:t>stop to reflect on what you have gathered together so far and where you would go next. Then swap and repeat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8E1155-E51D-7F61-5424-CE3EC982D190}"/>
              </a:ext>
            </a:extLst>
          </p:cNvPr>
          <p:cNvSpPr>
            <a:spLocks noGrp="1"/>
          </p:cNvSpPr>
          <p:nvPr>
            <p:ph type="body" sz="quarter" idx="12"/>
          </p:nvPr>
        </p:nvSpPr>
        <p:spPr/>
        <p:txBody>
          <a:bodyPr/>
          <a:lstStyle/>
          <a:p>
            <a:r>
              <a:rPr lang="en-GB" dirty="0"/>
              <a:t>Exercise debrief</a:t>
            </a:r>
          </a:p>
        </p:txBody>
      </p:sp>
      <p:sp>
        <p:nvSpPr>
          <p:cNvPr id="3" name="Slide Number Placeholder 2">
            <a:extLst>
              <a:ext uri="{FF2B5EF4-FFF2-40B4-BE49-F238E27FC236}">
                <a16:creationId xmlns:a16="http://schemas.microsoft.com/office/drawing/2014/main" id="{C1C53010-D6DA-A3B4-0E34-964D0F17F38A}"/>
              </a:ext>
            </a:extLst>
          </p:cNvPr>
          <p:cNvSpPr>
            <a:spLocks noGrp="1"/>
          </p:cNvSpPr>
          <p:nvPr>
            <p:ph type="sldNum" sz="quarter" idx="13"/>
          </p:nvPr>
        </p:nvSpPr>
        <p:spPr/>
        <p:txBody>
          <a:bodyPr/>
          <a:lstStyle/>
          <a:p>
            <a:fld id="{36CFB705-BEBD-46B2-85A9-0B437EC5EB06}" type="slidenum">
              <a:rPr lang="en-GB" altLang="en-US" smtClean="0"/>
              <a:pPr/>
              <a:t>19</a:t>
            </a:fld>
            <a:endParaRPr lang="en-GB" altLang="en-US"/>
          </a:p>
        </p:txBody>
      </p:sp>
      <p:sp>
        <p:nvSpPr>
          <p:cNvPr id="4" name="Footer Placeholder 3">
            <a:extLst>
              <a:ext uri="{FF2B5EF4-FFF2-40B4-BE49-F238E27FC236}">
                <a16:creationId xmlns:a16="http://schemas.microsoft.com/office/drawing/2014/main" id="{708C29FD-3A8F-B7E1-961D-50F2F806B7FA}"/>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368429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2">
            <a:extLst>
              <a:ext uri="{FF2B5EF4-FFF2-40B4-BE49-F238E27FC236}">
                <a16:creationId xmlns:a16="http://schemas.microsoft.com/office/drawing/2014/main" id="{BB72867A-9593-4510-B8FA-987EEDE5F700}"/>
              </a:ext>
            </a:extLst>
          </p:cNvPr>
          <p:cNvSpPr>
            <a:spLocks noGrp="1"/>
          </p:cNvSpPr>
          <p:nvPr>
            <p:ph type="body" sz="quarter" idx="11"/>
          </p:nvPr>
        </p:nvSpPr>
        <p:spPr/>
        <p:txBody>
          <a:bodyPr/>
          <a:lstStyle/>
          <a:p>
            <a:pPr>
              <a:spcBef>
                <a:spcPct val="0"/>
              </a:spcBef>
            </a:pPr>
            <a:r>
              <a:rPr lang="en-GB" altLang="en-US" dirty="0">
                <a:latin typeface="Arial" panose="020B0604020202020204" pitchFamily="34" charset="0"/>
              </a:rPr>
              <a:t>Welcome to Schwartz Rounds Facilitator Training - Day 1</a:t>
            </a:r>
            <a:br>
              <a:rPr lang="en-GB" altLang="en-US" dirty="0">
                <a:latin typeface="Arial" panose="020B0604020202020204" pitchFamily="34" charset="0"/>
              </a:rPr>
            </a:br>
            <a:endParaRPr lang="en-GB" altLang="en-US" dirty="0">
              <a:latin typeface="Arial" panose="020B0604020202020204" pitchFamily="34" charset="0"/>
            </a:endParaRPr>
          </a:p>
        </p:txBody>
      </p:sp>
      <p:sp>
        <p:nvSpPr>
          <p:cNvPr id="18435" name="Text Placeholder 3">
            <a:extLst>
              <a:ext uri="{FF2B5EF4-FFF2-40B4-BE49-F238E27FC236}">
                <a16:creationId xmlns:a16="http://schemas.microsoft.com/office/drawing/2014/main" id="{32FDE01E-7A98-440F-A3D5-DA2762C6AB2A}"/>
              </a:ext>
            </a:extLst>
          </p:cNvPr>
          <p:cNvSpPr>
            <a:spLocks noGrp="1"/>
          </p:cNvSpPr>
          <p:nvPr>
            <p:ph type="body" sz="quarter" idx="12"/>
          </p:nvPr>
        </p:nvSpPr>
        <p:spPr>
          <a:xfrm>
            <a:off x="355600" y="3317875"/>
            <a:ext cx="4089400" cy="371475"/>
          </a:xfrm>
        </p:spPr>
        <p:txBody>
          <a:bodyPr/>
          <a:lstStyle/>
          <a:p>
            <a:endParaRPr lang="en-GB" altLang="en-US" dirty="0">
              <a:latin typeface="Arial" panose="020B0604020202020204" pitchFamily="34" charset="0"/>
            </a:endParaRPr>
          </a:p>
        </p:txBody>
      </p:sp>
      <p:sp>
        <p:nvSpPr>
          <p:cNvPr id="5" name="Text Placeholder 3">
            <a:extLst>
              <a:ext uri="{FF2B5EF4-FFF2-40B4-BE49-F238E27FC236}">
                <a16:creationId xmlns:a16="http://schemas.microsoft.com/office/drawing/2014/main" id="{D003BC95-0F71-4EDC-9F64-7D6793E722F8}"/>
              </a:ext>
            </a:extLst>
          </p:cNvPr>
          <p:cNvSpPr txBox="1">
            <a:spLocks/>
          </p:cNvSpPr>
          <p:nvPr/>
        </p:nvSpPr>
        <p:spPr bwMode="auto">
          <a:xfrm>
            <a:off x="314324" y="4095750"/>
            <a:ext cx="8515351"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7800" indent="-177800" algn="l" defTabSz="457200" rtl="0" eaLnBrk="0" fontAlgn="base" hangingPunct="0">
              <a:spcBef>
                <a:spcPct val="0"/>
              </a:spcBef>
              <a:spcAft>
                <a:spcPts val="800"/>
              </a:spcAft>
              <a:buClr>
                <a:srgbClr val="458EA3"/>
              </a:buClr>
              <a:buSzPct val="100000"/>
              <a:buFont typeface="Arial" panose="020B0604020202020204" pitchFamily="34" charset="0"/>
              <a:buNone/>
              <a:defRPr sz="1800" kern="1200">
                <a:solidFill>
                  <a:schemeClr val="accent1"/>
                </a:solidFill>
                <a:latin typeface="Arial"/>
                <a:ea typeface="ヒラギノ角ゴ Pro W3" charset="-128"/>
                <a:cs typeface="Arial"/>
              </a:defRPr>
            </a:lvl1pPr>
            <a:lvl2pPr marL="361950" indent="-184150" algn="l" defTabSz="457200" rtl="0" eaLnBrk="0" fontAlgn="base" hangingPunct="0">
              <a:spcBef>
                <a:spcPct val="0"/>
              </a:spcBef>
              <a:spcAft>
                <a:spcPts val="800"/>
              </a:spcAft>
              <a:buClr>
                <a:srgbClr val="458EA3"/>
              </a:buClr>
              <a:buSzPct val="100000"/>
              <a:buFont typeface="Arial" panose="020B0604020202020204" pitchFamily="34" charset="0"/>
              <a:buChar char="•"/>
              <a:defRPr sz="2400" kern="1200">
                <a:solidFill>
                  <a:schemeClr val="tx1"/>
                </a:solidFill>
                <a:latin typeface="Arial"/>
                <a:ea typeface="ヒラギノ角ゴ Pro W3" charset="-128"/>
                <a:cs typeface="Arial"/>
              </a:defRPr>
            </a:lvl2pPr>
            <a:lvl3pPr marL="53975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100" kern="1200">
                <a:solidFill>
                  <a:schemeClr val="tx1"/>
                </a:solidFill>
                <a:latin typeface="Arial"/>
                <a:ea typeface="ヒラギノ角ゴ Pro W3" charset="-128"/>
                <a:cs typeface="Arial"/>
              </a:defRPr>
            </a:lvl3pPr>
            <a:lvl4pPr marL="717550" indent="-177800" algn="l" defTabSz="457200" rtl="0" eaLnBrk="0" fontAlgn="base" hangingPunct="0">
              <a:spcBef>
                <a:spcPct val="0"/>
              </a:spcBef>
              <a:spcAft>
                <a:spcPts val="800"/>
              </a:spcAft>
              <a:buClr>
                <a:srgbClr val="458EA3"/>
              </a:buClr>
              <a:buSzPct val="100000"/>
              <a:buFont typeface="Arial" panose="020B0604020202020204" pitchFamily="34" charset="0"/>
              <a:buChar char="•"/>
              <a:defRPr sz="2000" kern="1200">
                <a:solidFill>
                  <a:schemeClr val="tx1"/>
                </a:solidFill>
                <a:latin typeface="Arial"/>
                <a:ea typeface="ヒラギノ角ゴ Pro W3" charset="-128"/>
                <a:cs typeface="Arial"/>
              </a:defRPr>
            </a:lvl4pPr>
            <a:lvl5pPr marL="893763" indent="-176213" algn="l" defTabSz="457200" rtl="0" eaLnBrk="0" fontAlgn="base" hangingPunct="0">
              <a:spcBef>
                <a:spcPct val="0"/>
              </a:spcBef>
              <a:spcAft>
                <a:spcPts val="800"/>
              </a:spcAft>
              <a:buClr>
                <a:srgbClr val="458EA3"/>
              </a:buClr>
              <a:buSzPct val="100000"/>
              <a:buFont typeface="Arial" panose="020B0604020202020204" pitchFamily="34" charset="0"/>
              <a:buChar char="•"/>
              <a:defRPr sz="15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en-US">
                <a:latin typeface="Arial" panose="020B0604020202020204" pitchFamily="34" charset="0"/>
              </a:rPr>
              <a:t>@</a:t>
            </a:r>
            <a:r>
              <a:rPr lang="en-GB" altLang="en-US" dirty="0">
                <a:latin typeface="Arial" panose="020B0604020202020204" pitchFamily="34" charset="0"/>
              </a:rPr>
              <a:t>PointofCareFdn  #SchwartzRounds</a:t>
            </a:r>
          </a:p>
          <a:p>
            <a:endParaRPr lang="en-GB" altLang="en-US"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7D7A4A-4B71-9C6B-23C3-343D798D5502}"/>
              </a:ext>
            </a:extLst>
          </p:cNvPr>
          <p:cNvSpPr>
            <a:spLocks noGrp="1"/>
          </p:cNvSpPr>
          <p:nvPr>
            <p:ph type="body" sz="quarter" idx="12"/>
          </p:nvPr>
        </p:nvSpPr>
        <p:spPr/>
        <p:txBody>
          <a:bodyPr/>
          <a:lstStyle/>
          <a:p>
            <a:r>
              <a:rPr lang="en-GB" dirty="0"/>
              <a:t>Lunch Break</a:t>
            </a:r>
          </a:p>
        </p:txBody>
      </p:sp>
      <p:sp>
        <p:nvSpPr>
          <p:cNvPr id="2" name="Footer Placeholder 3">
            <a:extLst>
              <a:ext uri="{FF2B5EF4-FFF2-40B4-BE49-F238E27FC236}">
                <a16:creationId xmlns:a16="http://schemas.microsoft.com/office/drawing/2014/main" id="{4545DAB4-D324-7366-0DF3-C68199DA7477}"/>
              </a:ext>
            </a:extLst>
          </p:cNvPr>
          <p:cNvSpPr>
            <a:spLocks noGrp="1"/>
          </p:cNvSpPr>
          <p:nvPr>
            <p:ph type="ftr" sz="quarter" idx="14"/>
          </p:nvPr>
        </p:nvSpPr>
        <p:spPr>
          <a:xfrm>
            <a:off x="3124200" y="4727575"/>
            <a:ext cx="5705475" cy="244475"/>
          </a:xfrm>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rPr>
              <a:t>Schwartz Rounds Day 1 Facilitator Training Day</a:t>
            </a:r>
          </a:p>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19629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E8D1219-7DD2-3E21-2AF8-DCD789E72160}"/>
              </a:ext>
            </a:extLst>
          </p:cNvPr>
          <p:cNvSpPr>
            <a:spLocks noGrp="1"/>
          </p:cNvSpPr>
          <p:nvPr>
            <p:ph type="body" sz="quarter" idx="12"/>
          </p:nvPr>
        </p:nvSpPr>
        <p:spPr/>
        <p:txBody>
          <a:bodyPr/>
          <a:lstStyle/>
          <a:p>
            <a:r>
              <a:rPr lang="en-GB" dirty="0"/>
              <a:t>Schwartz Round</a:t>
            </a:r>
          </a:p>
        </p:txBody>
      </p:sp>
      <p:sp>
        <p:nvSpPr>
          <p:cNvPr id="5" name="Slide Number Placeholder 4">
            <a:extLst>
              <a:ext uri="{FF2B5EF4-FFF2-40B4-BE49-F238E27FC236}">
                <a16:creationId xmlns:a16="http://schemas.microsoft.com/office/drawing/2014/main" id="{19E8482E-7A2F-6A24-833B-C54C6D838261}"/>
              </a:ext>
            </a:extLst>
          </p:cNvPr>
          <p:cNvSpPr>
            <a:spLocks noGrp="1"/>
          </p:cNvSpPr>
          <p:nvPr>
            <p:ph type="sldNum" sz="quarter" idx="13"/>
          </p:nvPr>
        </p:nvSpPr>
        <p:spPr/>
        <p:txBody>
          <a:bodyPr/>
          <a:lstStyle/>
          <a:p>
            <a:fld id="{A25BA912-9E2C-4E3E-91F0-487F86017502}" type="slidenum">
              <a:rPr lang="en-GB" altLang="en-US" smtClean="0"/>
              <a:pPr/>
              <a:t>21</a:t>
            </a:fld>
            <a:endParaRPr lang="en-GB" altLang="en-US"/>
          </a:p>
        </p:txBody>
      </p:sp>
      <p:sp>
        <p:nvSpPr>
          <p:cNvPr id="6" name="Footer Placeholder 5">
            <a:extLst>
              <a:ext uri="{FF2B5EF4-FFF2-40B4-BE49-F238E27FC236}">
                <a16:creationId xmlns:a16="http://schemas.microsoft.com/office/drawing/2014/main" id="{B9103C16-4E88-36A3-7F52-0E04A4236BF2}"/>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353637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7D7A4A-4B71-9C6B-23C3-343D798D5502}"/>
              </a:ext>
            </a:extLst>
          </p:cNvPr>
          <p:cNvSpPr>
            <a:spLocks noGrp="1"/>
          </p:cNvSpPr>
          <p:nvPr>
            <p:ph type="body" sz="quarter" idx="12"/>
          </p:nvPr>
        </p:nvSpPr>
        <p:spPr/>
        <p:txBody>
          <a:bodyPr/>
          <a:lstStyle/>
          <a:p>
            <a:r>
              <a:rPr lang="en-GB" dirty="0"/>
              <a:t>Break</a:t>
            </a:r>
          </a:p>
        </p:txBody>
      </p:sp>
      <p:sp>
        <p:nvSpPr>
          <p:cNvPr id="2" name="Footer Placeholder 3">
            <a:extLst>
              <a:ext uri="{FF2B5EF4-FFF2-40B4-BE49-F238E27FC236}">
                <a16:creationId xmlns:a16="http://schemas.microsoft.com/office/drawing/2014/main" id="{4545DAB4-D324-7366-0DF3-C68199DA7477}"/>
              </a:ext>
            </a:extLst>
          </p:cNvPr>
          <p:cNvSpPr>
            <a:spLocks noGrp="1"/>
          </p:cNvSpPr>
          <p:nvPr>
            <p:ph type="ftr" sz="quarter" idx="14"/>
          </p:nvPr>
        </p:nvSpPr>
        <p:spPr>
          <a:xfrm>
            <a:off x="3124200" y="4727575"/>
            <a:ext cx="5705475" cy="244475"/>
          </a:xfrm>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rPr>
              <a:t>Schwartz Rounds Day 1 Facilitator Training Day</a:t>
            </a:r>
          </a:p>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19692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39CF86-CABC-5E25-37E3-0F6EC9F361B2}"/>
              </a:ext>
            </a:extLst>
          </p:cNvPr>
          <p:cNvSpPr>
            <a:spLocks noGrp="1"/>
          </p:cNvSpPr>
          <p:nvPr>
            <p:ph type="body" sz="quarter" idx="12"/>
          </p:nvPr>
        </p:nvSpPr>
        <p:spPr/>
        <p:txBody>
          <a:bodyPr/>
          <a:lstStyle/>
          <a:p>
            <a:r>
              <a:rPr lang="en-GB" dirty="0"/>
              <a:t>Debriefing</a:t>
            </a:r>
          </a:p>
        </p:txBody>
      </p:sp>
      <p:sp>
        <p:nvSpPr>
          <p:cNvPr id="3" name="Slide Number Placeholder 2">
            <a:extLst>
              <a:ext uri="{FF2B5EF4-FFF2-40B4-BE49-F238E27FC236}">
                <a16:creationId xmlns:a16="http://schemas.microsoft.com/office/drawing/2014/main" id="{E04674D5-F43A-65A5-3260-04474EAA1B72}"/>
              </a:ext>
            </a:extLst>
          </p:cNvPr>
          <p:cNvSpPr>
            <a:spLocks noGrp="1"/>
          </p:cNvSpPr>
          <p:nvPr>
            <p:ph type="sldNum" sz="quarter" idx="13"/>
          </p:nvPr>
        </p:nvSpPr>
        <p:spPr/>
        <p:txBody>
          <a:bodyPr/>
          <a:lstStyle/>
          <a:p>
            <a:fld id="{36CFB705-BEBD-46B2-85A9-0B437EC5EB06}" type="slidenum">
              <a:rPr lang="en-GB" altLang="en-US" smtClean="0"/>
              <a:pPr/>
              <a:t>23</a:t>
            </a:fld>
            <a:endParaRPr lang="en-GB" altLang="en-US"/>
          </a:p>
        </p:txBody>
      </p:sp>
      <p:sp>
        <p:nvSpPr>
          <p:cNvPr id="4" name="Footer Placeholder 3">
            <a:extLst>
              <a:ext uri="{FF2B5EF4-FFF2-40B4-BE49-F238E27FC236}">
                <a16:creationId xmlns:a16="http://schemas.microsoft.com/office/drawing/2014/main" id="{90F27482-F786-A2E9-DD40-FB87013D5C0B}"/>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45576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Diagram&#10;&#10;Description automatically generated">
            <a:extLst>
              <a:ext uri="{FF2B5EF4-FFF2-40B4-BE49-F238E27FC236}">
                <a16:creationId xmlns:a16="http://schemas.microsoft.com/office/drawing/2014/main" id="{C13C64C7-5FB4-0891-1275-F7A163A9289A}"/>
              </a:ext>
            </a:extLst>
          </p:cNvPr>
          <p:cNvPicPr>
            <a:picLocks noGrp="1" noChangeAspect="1"/>
          </p:cNvPicPr>
          <p:nvPr>
            <p:ph idx="13"/>
          </p:nvPr>
        </p:nvPicPr>
        <p:blipFill>
          <a:blip r:embed="rId3"/>
          <a:stretch>
            <a:fillRect/>
          </a:stretch>
        </p:blipFill>
        <p:spPr>
          <a:xfrm>
            <a:off x="1134667" y="357723"/>
            <a:ext cx="6874666" cy="3867000"/>
          </a:xfrm>
        </p:spPr>
      </p:pic>
      <p:sp>
        <p:nvSpPr>
          <p:cNvPr id="3" name="Slide Number Placeholder 2">
            <a:extLst>
              <a:ext uri="{FF2B5EF4-FFF2-40B4-BE49-F238E27FC236}">
                <a16:creationId xmlns:a16="http://schemas.microsoft.com/office/drawing/2014/main" id="{AC760D64-0AC2-2FE7-C83A-1CD82E8C3BA2}"/>
              </a:ext>
            </a:extLst>
          </p:cNvPr>
          <p:cNvSpPr>
            <a:spLocks noGrp="1"/>
          </p:cNvSpPr>
          <p:nvPr>
            <p:ph type="sldNum" sz="quarter" idx="14"/>
          </p:nvPr>
        </p:nvSpPr>
        <p:spPr/>
        <p:txBody>
          <a:bodyPr/>
          <a:lstStyle/>
          <a:p>
            <a:fld id="{36CFB705-BEBD-46B2-85A9-0B437EC5EB06}" type="slidenum">
              <a:rPr lang="en-GB" altLang="en-US" smtClean="0"/>
              <a:pPr/>
              <a:t>24</a:t>
            </a:fld>
            <a:endParaRPr lang="en-GB" altLang="en-US"/>
          </a:p>
        </p:txBody>
      </p:sp>
      <p:sp>
        <p:nvSpPr>
          <p:cNvPr id="4" name="Footer Placeholder 3">
            <a:extLst>
              <a:ext uri="{FF2B5EF4-FFF2-40B4-BE49-F238E27FC236}">
                <a16:creationId xmlns:a16="http://schemas.microsoft.com/office/drawing/2014/main" id="{2819F904-0F10-91B7-A47C-53762A3A2DF5}"/>
              </a:ext>
            </a:extLst>
          </p:cNvPr>
          <p:cNvSpPr>
            <a:spLocks noGrp="1"/>
          </p:cNvSpPr>
          <p:nvPr>
            <p:ph type="ftr" sz="quarter" idx="15"/>
          </p:nvPr>
        </p:nvSpPr>
        <p:spPr>
          <a:xfrm>
            <a:off x="3124200" y="4781363"/>
            <a:ext cx="5705475" cy="244475"/>
          </a:xfrm>
        </p:spPr>
        <p:txBody>
          <a:bodyPr/>
          <a:lstStyle/>
          <a:p>
            <a:endParaRPr lang="en-GB" altLang="en-US"/>
          </a:p>
        </p:txBody>
      </p:sp>
    </p:spTree>
    <p:extLst>
      <p:ext uri="{BB962C8B-B14F-4D97-AF65-F5344CB8AC3E}">
        <p14:creationId xmlns:p14="http://schemas.microsoft.com/office/powerpoint/2010/main" val="291383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37FA1F-E8B2-CF8C-D7B2-7506BB1ABB72}"/>
              </a:ext>
            </a:extLst>
          </p:cNvPr>
          <p:cNvSpPr>
            <a:spLocks noGrp="1"/>
          </p:cNvSpPr>
          <p:nvPr>
            <p:ph type="body" sz="quarter" idx="12"/>
          </p:nvPr>
        </p:nvSpPr>
        <p:spPr/>
        <p:txBody>
          <a:bodyPr/>
          <a:lstStyle/>
          <a:p>
            <a:r>
              <a:rPr lang="en-GB" dirty="0"/>
              <a:t>Debrief</a:t>
            </a:r>
          </a:p>
        </p:txBody>
      </p:sp>
      <p:sp>
        <p:nvSpPr>
          <p:cNvPr id="3" name="Slide Number Placeholder 2">
            <a:extLst>
              <a:ext uri="{FF2B5EF4-FFF2-40B4-BE49-F238E27FC236}">
                <a16:creationId xmlns:a16="http://schemas.microsoft.com/office/drawing/2014/main" id="{945C88C2-038E-0D64-AA13-6D472428F83B}"/>
              </a:ext>
            </a:extLst>
          </p:cNvPr>
          <p:cNvSpPr>
            <a:spLocks noGrp="1"/>
          </p:cNvSpPr>
          <p:nvPr>
            <p:ph type="sldNum" sz="quarter" idx="13"/>
          </p:nvPr>
        </p:nvSpPr>
        <p:spPr/>
        <p:txBody>
          <a:bodyPr/>
          <a:lstStyle/>
          <a:p>
            <a:fld id="{36CFB705-BEBD-46B2-85A9-0B437EC5EB06}" type="slidenum">
              <a:rPr lang="en-GB" altLang="en-US" smtClean="0"/>
              <a:pPr/>
              <a:t>25</a:t>
            </a:fld>
            <a:endParaRPr lang="en-GB" altLang="en-US"/>
          </a:p>
        </p:txBody>
      </p:sp>
      <p:sp>
        <p:nvSpPr>
          <p:cNvPr id="4" name="Footer Placeholder 3">
            <a:extLst>
              <a:ext uri="{FF2B5EF4-FFF2-40B4-BE49-F238E27FC236}">
                <a16:creationId xmlns:a16="http://schemas.microsoft.com/office/drawing/2014/main" id="{B46DAFCA-1845-227F-ECC1-E3998845B198}"/>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400350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BF8D2B-6962-4714-B6DC-53991CB7065B}"/>
              </a:ext>
            </a:extLst>
          </p:cNvPr>
          <p:cNvSpPr>
            <a:spLocks noGrp="1"/>
          </p:cNvSpPr>
          <p:nvPr>
            <p:ph type="body" sz="quarter" idx="12"/>
          </p:nvPr>
        </p:nvSpPr>
        <p:spPr/>
        <p:txBody>
          <a:bodyPr/>
          <a:lstStyle/>
          <a:p>
            <a:r>
              <a:rPr lang="en-GB" dirty="0"/>
              <a:t>Facilitation skills</a:t>
            </a:r>
          </a:p>
        </p:txBody>
      </p:sp>
      <p:sp>
        <p:nvSpPr>
          <p:cNvPr id="3" name="Slide Number Placeholder 2">
            <a:extLst>
              <a:ext uri="{FF2B5EF4-FFF2-40B4-BE49-F238E27FC236}">
                <a16:creationId xmlns:a16="http://schemas.microsoft.com/office/drawing/2014/main" id="{22C40985-A591-7463-37C2-F26E63536C02}"/>
              </a:ext>
            </a:extLst>
          </p:cNvPr>
          <p:cNvSpPr>
            <a:spLocks noGrp="1"/>
          </p:cNvSpPr>
          <p:nvPr>
            <p:ph type="sldNum" sz="quarter" idx="13"/>
          </p:nvPr>
        </p:nvSpPr>
        <p:spPr/>
        <p:txBody>
          <a:bodyPr/>
          <a:lstStyle/>
          <a:p>
            <a:fld id="{36CFB705-BEBD-46B2-85A9-0B437EC5EB06}" type="slidenum">
              <a:rPr lang="en-GB" altLang="en-US" smtClean="0"/>
              <a:pPr/>
              <a:t>26</a:t>
            </a:fld>
            <a:endParaRPr lang="en-GB" altLang="en-US"/>
          </a:p>
        </p:txBody>
      </p:sp>
      <p:sp>
        <p:nvSpPr>
          <p:cNvPr id="4" name="Footer Placeholder 3">
            <a:extLst>
              <a:ext uri="{FF2B5EF4-FFF2-40B4-BE49-F238E27FC236}">
                <a16:creationId xmlns:a16="http://schemas.microsoft.com/office/drawing/2014/main" id="{7739AA8E-B872-A31D-ACBD-89829F0BD6D6}"/>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304706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7D4E03-87BC-2934-BF19-634713BFB760}"/>
              </a:ext>
            </a:extLst>
          </p:cNvPr>
          <p:cNvSpPr>
            <a:spLocks noGrp="1"/>
          </p:cNvSpPr>
          <p:nvPr>
            <p:ph type="sldNum" sz="quarter" idx="4294967295"/>
          </p:nvPr>
        </p:nvSpPr>
        <p:spPr>
          <a:xfrm>
            <a:off x="8620125" y="206375"/>
            <a:ext cx="523875" cy="354013"/>
          </a:xfrm>
          <a:prstGeom prst="rect">
            <a:avLst/>
          </a:prstGeom>
        </p:spPr>
        <p:txBody>
          <a:bodyPr/>
          <a:lstStyle/>
          <a:p>
            <a:fld id="{36CFB705-BEBD-46B2-85A9-0B437EC5EB06}" type="slidenum">
              <a:rPr lang="en-GB" altLang="en-US" smtClean="0"/>
              <a:pPr/>
              <a:t>27</a:t>
            </a:fld>
            <a:endParaRPr lang="en-GB" altLang="en-US"/>
          </a:p>
        </p:txBody>
      </p:sp>
      <p:pic>
        <p:nvPicPr>
          <p:cNvPr id="10" name="Picture 9" descr="A computer screen shot of a computer&#10;&#10;Description automatically generated with low confidence">
            <a:extLst>
              <a:ext uri="{FF2B5EF4-FFF2-40B4-BE49-F238E27FC236}">
                <a16:creationId xmlns:a16="http://schemas.microsoft.com/office/drawing/2014/main" id="{A3AF7BF3-A197-0893-8FFB-DB88DBA807C2}"/>
              </a:ext>
            </a:extLst>
          </p:cNvPr>
          <p:cNvPicPr>
            <a:picLocks noChangeAspect="1"/>
          </p:cNvPicPr>
          <p:nvPr/>
        </p:nvPicPr>
        <p:blipFill rotWithShape="1">
          <a:blip r:embed="rId3"/>
          <a:srcRect l="69400" t="22218" r="12253" b="28382"/>
          <a:stretch/>
        </p:blipFill>
        <p:spPr bwMode="auto">
          <a:xfrm>
            <a:off x="3012254" y="17915"/>
            <a:ext cx="3119492" cy="47256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6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3"/>
          <p:cNvSpPr>
            <a:spLocks noGrp="1"/>
          </p:cNvSpPr>
          <p:nvPr>
            <p:ph type="title"/>
          </p:nvPr>
        </p:nvSpPr>
        <p:spPr>
          <a:xfrm>
            <a:off x="755172" y="269082"/>
            <a:ext cx="5962650" cy="583406"/>
          </a:xfrm>
        </p:spPr>
        <p:txBody>
          <a:bodyPr>
            <a:normAutofit/>
          </a:bodyPr>
          <a:lstStyle/>
          <a:p>
            <a:pPr>
              <a:spcAft>
                <a:spcPts val="450"/>
              </a:spcAft>
              <a:defRPr/>
            </a:pPr>
            <a:r>
              <a:rPr lang="en-GB" sz="2400" dirty="0"/>
              <a:t>Day 2 Training Date</a:t>
            </a:r>
          </a:p>
        </p:txBody>
      </p:sp>
      <p:sp>
        <p:nvSpPr>
          <p:cNvPr id="3277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fld id="{DAF3B453-D7D4-4430-AB7C-77888C8D9028}" type="slidenum">
              <a:rPr lang="en-GB" altLang="en-US">
                <a:solidFill>
                  <a:srgbClr val="A3A3A3"/>
                </a:solidFill>
              </a:rPr>
              <a:pPr defTabSz="342900">
                <a:spcAft>
                  <a:spcPct val="0"/>
                </a:spcAft>
                <a:buClrTx/>
                <a:buSzTx/>
                <a:buNone/>
              </a:pPr>
              <a:t>28</a:t>
            </a:fld>
            <a:endParaRPr lang="en-GB" altLang="en-US">
              <a:solidFill>
                <a:srgbClr val="A3A3A3"/>
              </a:solidFill>
            </a:endParaRPr>
          </a:p>
        </p:txBody>
      </p:sp>
      <p:sp>
        <p:nvSpPr>
          <p:cNvPr id="32772" name="Footer Placeholder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r>
              <a:rPr lang="en-GB" altLang="en-US" sz="900" dirty="0">
                <a:solidFill>
                  <a:srgbClr val="454544"/>
                </a:solidFill>
              </a:rPr>
              <a:t>Schwartz Rounds Training Day 1</a:t>
            </a:r>
          </a:p>
          <a:p>
            <a:pPr defTabSz="342900">
              <a:spcAft>
                <a:spcPct val="0"/>
              </a:spcAft>
              <a:buClrTx/>
              <a:buSzTx/>
              <a:buNone/>
            </a:pPr>
            <a:endParaRPr lang="en-GB" altLang="en-US" sz="900" dirty="0">
              <a:solidFill>
                <a:srgbClr val="454544"/>
              </a:solidFill>
            </a:endParaRPr>
          </a:p>
        </p:txBody>
      </p:sp>
      <p:sp>
        <p:nvSpPr>
          <p:cNvPr id="3" name="TextBox 2">
            <a:extLst>
              <a:ext uri="{FF2B5EF4-FFF2-40B4-BE49-F238E27FC236}">
                <a16:creationId xmlns:a16="http://schemas.microsoft.com/office/drawing/2014/main" id="{C15BDD91-F5A4-0701-8289-DEC389927DD0}"/>
              </a:ext>
            </a:extLst>
          </p:cNvPr>
          <p:cNvSpPr txBox="1"/>
          <p:nvPr/>
        </p:nvSpPr>
        <p:spPr>
          <a:xfrm>
            <a:off x="683568" y="1275606"/>
            <a:ext cx="6192688" cy="954107"/>
          </a:xfrm>
          <a:prstGeom prst="rect">
            <a:avLst/>
          </a:prstGeom>
          <a:noFill/>
        </p:spPr>
        <p:txBody>
          <a:bodyPr wrap="square">
            <a:spAutoFit/>
          </a:bodyPr>
          <a:lstStyle/>
          <a:p>
            <a:r>
              <a:rPr lang="en-GB" dirty="0"/>
              <a:t>Insert date here</a:t>
            </a:r>
          </a:p>
          <a:p>
            <a:endParaRPr lang="en-GB" sz="3200" dirty="0"/>
          </a:p>
        </p:txBody>
      </p:sp>
    </p:spTree>
    <p:extLst>
      <p:ext uri="{BB962C8B-B14F-4D97-AF65-F5344CB8AC3E}">
        <p14:creationId xmlns:p14="http://schemas.microsoft.com/office/powerpoint/2010/main" val="3998323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3"/>
          <p:cNvSpPr>
            <a:spLocks noGrp="1"/>
          </p:cNvSpPr>
          <p:nvPr>
            <p:ph type="title"/>
          </p:nvPr>
        </p:nvSpPr>
        <p:spPr>
          <a:xfrm>
            <a:off x="755172" y="269082"/>
            <a:ext cx="5962650" cy="583406"/>
          </a:xfrm>
        </p:spPr>
        <p:txBody>
          <a:bodyPr>
            <a:normAutofit/>
          </a:bodyPr>
          <a:lstStyle/>
          <a:p>
            <a:pPr>
              <a:spcAft>
                <a:spcPts val="450"/>
              </a:spcAft>
              <a:defRPr/>
            </a:pPr>
            <a:r>
              <a:rPr lang="en-GB" sz="2400" dirty="0"/>
              <a:t>Feedback</a:t>
            </a:r>
          </a:p>
        </p:txBody>
      </p:sp>
      <p:sp>
        <p:nvSpPr>
          <p:cNvPr id="3277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fld id="{DAF3B453-D7D4-4430-AB7C-77888C8D9028}" type="slidenum">
              <a:rPr lang="en-GB" altLang="en-US">
                <a:solidFill>
                  <a:srgbClr val="A3A3A3"/>
                </a:solidFill>
              </a:rPr>
              <a:pPr defTabSz="342900">
                <a:spcAft>
                  <a:spcPct val="0"/>
                </a:spcAft>
                <a:buClrTx/>
                <a:buSzTx/>
                <a:buNone/>
              </a:pPr>
              <a:t>29</a:t>
            </a:fld>
            <a:endParaRPr lang="en-GB" altLang="en-US">
              <a:solidFill>
                <a:srgbClr val="A3A3A3"/>
              </a:solidFill>
            </a:endParaRPr>
          </a:p>
        </p:txBody>
      </p:sp>
      <p:sp>
        <p:nvSpPr>
          <p:cNvPr id="32772" name="Footer Placeholder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1pPr>
            <a:lvl2pPr marL="28448794" indent="-28105894">
              <a:spcAft>
                <a:spcPts val="600"/>
              </a:spcAft>
              <a:buClr>
                <a:srgbClr val="458EA3"/>
              </a:buClr>
              <a:buSzPct val="100000"/>
              <a:buFont typeface="Arial" panose="020B0604020202020204" pitchFamily="34" charset="0"/>
              <a:buChar char="•"/>
              <a:defRPr sz="1800">
                <a:solidFill>
                  <a:schemeClr val="tx1"/>
                </a:solidFill>
                <a:latin typeface="Arial" panose="020B0604020202020204" pitchFamily="34" charset="0"/>
                <a:ea typeface="ヒラギノ角ゴ Pro W3" charset="-128"/>
                <a:cs typeface="Arial" panose="020B0604020202020204" pitchFamily="34" charset="0"/>
              </a:defRPr>
            </a:lvl2pPr>
            <a:lvl3pPr marL="404813" indent="-133350">
              <a:spcAft>
                <a:spcPts val="600"/>
              </a:spcAft>
              <a:buClr>
                <a:srgbClr val="458EA3"/>
              </a:buClr>
              <a:buSzPct val="100000"/>
              <a:buFont typeface="Arial" panose="020B0604020202020204" pitchFamily="34" charset="0"/>
              <a:buChar char="•"/>
              <a:defRPr sz="1575">
                <a:solidFill>
                  <a:schemeClr val="tx1"/>
                </a:solidFill>
                <a:latin typeface="Arial" panose="020B0604020202020204" pitchFamily="34" charset="0"/>
                <a:ea typeface="ヒラギノ角ゴ Pro W3" charset="-128"/>
                <a:cs typeface="Arial" panose="020B0604020202020204" pitchFamily="34" charset="0"/>
              </a:defRPr>
            </a:lvl3pPr>
            <a:lvl4pPr marL="538163" indent="-133350">
              <a:spcAft>
                <a:spcPts val="600"/>
              </a:spcAft>
              <a:buClr>
                <a:srgbClr val="458EA3"/>
              </a:buClr>
              <a:buSzPct val="100000"/>
              <a:buFont typeface="Arial" panose="020B0604020202020204" pitchFamily="34" charset="0"/>
              <a:buChar char="•"/>
              <a:defRPr sz="1500">
                <a:solidFill>
                  <a:schemeClr val="tx1"/>
                </a:solidFill>
                <a:latin typeface="Arial" panose="020B0604020202020204" pitchFamily="34" charset="0"/>
                <a:ea typeface="ヒラギノ角ゴ Pro W3" charset="-128"/>
                <a:cs typeface="Arial" panose="020B0604020202020204" pitchFamily="34" charset="0"/>
              </a:defRPr>
            </a:lvl4pPr>
            <a:lvl5pPr marL="670322" indent="-132160">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5pPr>
            <a:lvl6pPr marL="10132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6pPr>
            <a:lvl7pPr marL="13561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7pPr>
            <a:lvl8pPr marL="16990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8pPr>
            <a:lvl9pPr marL="2041922" indent="-132160" defTabSz="342900" eaLnBrk="0" fontAlgn="base" hangingPunct="0">
              <a:spcBef>
                <a:spcPct val="0"/>
              </a:spcBef>
              <a:spcAft>
                <a:spcPts val="600"/>
              </a:spcAft>
              <a:buClr>
                <a:srgbClr val="458EA3"/>
              </a:buClr>
              <a:buSzPct val="100000"/>
              <a:buFont typeface="Arial" panose="020B0604020202020204" pitchFamily="34" charset="0"/>
              <a:buChar char="•"/>
              <a:defRPr sz="1125">
                <a:solidFill>
                  <a:schemeClr val="tx1"/>
                </a:solidFill>
                <a:latin typeface="Arial" panose="020B0604020202020204" pitchFamily="34" charset="0"/>
                <a:ea typeface="ヒラギノ角ゴ Pro W3" charset="-128"/>
                <a:cs typeface="Arial" panose="020B0604020202020204" pitchFamily="34" charset="0"/>
              </a:defRPr>
            </a:lvl9pPr>
          </a:lstStyle>
          <a:p>
            <a:pPr defTabSz="342900">
              <a:spcAft>
                <a:spcPct val="0"/>
              </a:spcAft>
              <a:buClrTx/>
              <a:buSzTx/>
              <a:buNone/>
            </a:pPr>
            <a:r>
              <a:rPr lang="en-GB" altLang="en-US" sz="900" dirty="0">
                <a:solidFill>
                  <a:srgbClr val="454544"/>
                </a:solidFill>
              </a:rPr>
              <a:t>Schwartz Rounds Training Day 1</a:t>
            </a:r>
          </a:p>
          <a:p>
            <a:pPr defTabSz="342900">
              <a:spcAft>
                <a:spcPct val="0"/>
              </a:spcAft>
              <a:buClrTx/>
              <a:buSzTx/>
              <a:buNone/>
            </a:pPr>
            <a:endParaRPr lang="en-GB" altLang="en-US" sz="900" dirty="0">
              <a:solidFill>
                <a:srgbClr val="454544"/>
              </a:solidFill>
            </a:endParaRPr>
          </a:p>
        </p:txBody>
      </p:sp>
      <p:pic>
        <p:nvPicPr>
          <p:cNvPr id="4" name="Picture 3" descr="Qr code&#10;&#10;Description automatically generated">
            <a:extLst>
              <a:ext uri="{FF2B5EF4-FFF2-40B4-BE49-F238E27FC236}">
                <a16:creationId xmlns:a16="http://schemas.microsoft.com/office/drawing/2014/main" id="{28A08CE7-26AD-8A52-7D45-74787099056E}"/>
              </a:ext>
            </a:extLst>
          </p:cNvPr>
          <p:cNvPicPr>
            <a:picLocks noChangeAspect="1"/>
          </p:cNvPicPr>
          <p:nvPr/>
        </p:nvPicPr>
        <p:blipFill>
          <a:blip r:embed="rId3"/>
          <a:stretch>
            <a:fillRect/>
          </a:stretch>
        </p:blipFill>
        <p:spPr>
          <a:xfrm>
            <a:off x="431136" y="1226282"/>
            <a:ext cx="2952328" cy="2952328"/>
          </a:xfrm>
          <a:prstGeom prst="rect">
            <a:avLst/>
          </a:prstGeom>
        </p:spPr>
      </p:pic>
      <p:sp>
        <p:nvSpPr>
          <p:cNvPr id="5" name="TextBox 4">
            <a:extLst>
              <a:ext uri="{FF2B5EF4-FFF2-40B4-BE49-F238E27FC236}">
                <a16:creationId xmlns:a16="http://schemas.microsoft.com/office/drawing/2014/main" id="{E84D46E9-A2EA-52CB-329C-4DC51FCA05A2}"/>
              </a:ext>
            </a:extLst>
          </p:cNvPr>
          <p:cNvSpPr txBox="1"/>
          <p:nvPr/>
        </p:nvSpPr>
        <p:spPr>
          <a:xfrm>
            <a:off x="899592" y="964890"/>
            <a:ext cx="1656588" cy="583406"/>
          </a:xfrm>
          <a:prstGeom prst="rect">
            <a:avLst/>
          </a:prstGeom>
        </p:spPr>
        <p:txBody>
          <a:bodyPr vert="horz" wrap="square" lIns="0" tIns="0" rIns="0" bIns="0" rtlCol="0" anchor="t">
            <a:norm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kumimoji="0" lang="en-US" sz="1800" b="1" i="0" u="none" strike="noStrike" kern="1200" cap="none" spc="0" normalizeH="0" baseline="0" noProof="0" dirty="0">
                <a:ln>
                  <a:noFill/>
                </a:ln>
                <a:solidFill>
                  <a:schemeClr val="tx1"/>
                </a:solidFill>
                <a:effectLst/>
                <a:uLnTx/>
                <a:uFillTx/>
                <a:latin typeface="+mn-lt"/>
                <a:ea typeface="+mn-ea"/>
                <a:cs typeface="+mn-cs"/>
              </a:rPr>
              <a:t>Scan QR Code</a:t>
            </a:r>
            <a:endParaRPr kumimoji="0" lang="en-GB"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E0497DDE-4852-EF8C-5931-A4344AAB60C1}"/>
              </a:ext>
            </a:extLst>
          </p:cNvPr>
          <p:cNvSpPr txBox="1"/>
          <p:nvPr/>
        </p:nvSpPr>
        <p:spPr>
          <a:xfrm>
            <a:off x="4606276" y="1149870"/>
            <a:ext cx="3926164" cy="2523920"/>
          </a:xfrm>
          <a:prstGeom prst="rect">
            <a:avLst/>
          </a:prstGeom>
        </p:spPr>
        <p:txBody>
          <a:bodyPr vert="horz" wrap="square" lIns="0" tIns="0" rIns="0" bIns="0" rtlCol="0" anchor="t">
            <a:norm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lang="en-US" sz="1800" b="1" dirty="0">
                <a:latin typeface="+mn-lt"/>
                <a:ea typeface="+mn-ea"/>
              </a:rPr>
              <a:t>Or follow this link:</a:t>
            </a:r>
          </a:p>
          <a:p>
            <a:pPr marL="0" marR="0" indent="0" algn="l" defTabSz="457200" rtl="0" eaLnBrk="1" fontAlgn="auto" latinLnBrk="0" hangingPunct="1">
              <a:lnSpc>
                <a:spcPct val="100000"/>
              </a:lnSpc>
              <a:spcBef>
                <a:spcPts val="0"/>
              </a:spcBef>
              <a:spcAft>
                <a:spcPts val="0"/>
              </a:spcAft>
              <a:buClrTx/>
              <a:buSzTx/>
              <a:buFont typeface="Arial"/>
              <a:buNone/>
              <a:tabLst/>
            </a:pP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None/>
              <a:tabLst/>
            </a:pPr>
            <a:r>
              <a:rPr kumimoji="0" lang="en-GB" sz="1800" b="1" i="0" u="none" strike="noStrike" kern="1200" cap="none" spc="0" normalizeH="0" baseline="0" noProof="0" dirty="0">
                <a:ln>
                  <a:noFill/>
                </a:ln>
                <a:solidFill>
                  <a:schemeClr val="tx1"/>
                </a:solidFill>
                <a:effectLst/>
                <a:uLnTx/>
                <a:uFillTx/>
                <a:latin typeface="+mn-lt"/>
                <a:ea typeface="+mn-ea"/>
                <a:cs typeface="+mn-cs"/>
                <a:hlinkClick r:id="rId4" invalidUrl="https:///"/>
              </a:rPr>
              <a:t>https://</a:t>
            </a:r>
            <a:r>
              <a:rPr kumimoji="0" lang="en-GB" sz="1800" b="1" i="0" u="none" strike="noStrike" kern="1200" cap="none" spc="0" normalizeH="0" baseline="0" noProof="0" dirty="0">
                <a:ln>
                  <a:noFill/>
                </a:ln>
                <a:solidFill>
                  <a:schemeClr val="tx1"/>
                </a:solidFill>
                <a:effectLst/>
                <a:uLnTx/>
                <a:uFillTx/>
                <a:latin typeface="+mn-lt"/>
                <a:ea typeface="+mn-ea"/>
                <a:cs typeface="+mn-cs"/>
                <a:hlinkClick r:id="rId5"/>
              </a:rPr>
              <a:t>pocf.typeform.com/training</a:t>
            </a:r>
            <a:endParaRPr kumimoji="0" lang="en-GB" sz="1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568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imeline&#10;&#10;Description automatically generated">
            <a:extLst>
              <a:ext uri="{FF2B5EF4-FFF2-40B4-BE49-F238E27FC236}">
                <a16:creationId xmlns:a16="http://schemas.microsoft.com/office/drawing/2014/main" id="{A5CDB643-038D-DA69-CAA4-714FCB8B2F2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62606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6">
            <a:extLst>
              <a:ext uri="{FF2B5EF4-FFF2-40B4-BE49-F238E27FC236}">
                <a16:creationId xmlns:a16="http://schemas.microsoft.com/office/drawing/2014/main" id="{F37DDEE3-7253-4FAE-A003-BF92DDF84D42}"/>
              </a:ext>
            </a:extLst>
          </p:cNvPr>
          <p:cNvSpPr>
            <a:spLocks noGrp="1"/>
          </p:cNvSpPr>
          <p:nvPr>
            <p:ph type="body" sz="quarter" idx="11"/>
          </p:nvPr>
        </p:nvSpPr>
        <p:spPr>
          <a:xfrm>
            <a:off x="355600" y="1828800"/>
            <a:ext cx="8474075" cy="1231900"/>
          </a:xfrm>
        </p:spPr>
        <p:txBody>
          <a:bodyPr/>
          <a:lstStyle/>
          <a:p>
            <a:pPr>
              <a:spcBef>
                <a:spcPct val="0"/>
              </a:spcBef>
            </a:pPr>
            <a:r>
              <a:rPr lang="en-GB" altLang="en-US" dirty="0">
                <a:latin typeface="Arial" panose="020B0604020202020204" pitchFamily="34" charset="0"/>
              </a:rPr>
              <a:t>Thank you</a:t>
            </a:r>
          </a:p>
        </p:txBody>
      </p:sp>
      <p:sp>
        <p:nvSpPr>
          <p:cNvPr id="52227" name="Text Placeholder 7">
            <a:extLst>
              <a:ext uri="{FF2B5EF4-FFF2-40B4-BE49-F238E27FC236}">
                <a16:creationId xmlns:a16="http://schemas.microsoft.com/office/drawing/2014/main" id="{41ADDE3A-F55C-4F3B-8AF7-2D0168E43177}"/>
              </a:ext>
            </a:extLst>
          </p:cNvPr>
          <p:cNvSpPr>
            <a:spLocks noGrp="1"/>
          </p:cNvSpPr>
          <p:nvPr>
            <p:ph type="body" sz="quarter" idx="13"/>
          </p:nvPr>
        </p:nvSpPr>
        <p:spPr>
          <a:xfrm>
            <a:off x="3505200" y="3829050"/>
            <a:ext cx="5324475" cy="646113"/>
          </a:xfrm>
        </p:spPr>
        <p:txBody>
          <a:bodyPr anchor="b"/>
          <a:lstStyle/>
          <a:p>
            <a:r>
              <a:rPr lang="en-GB" altLang="en-US">
                <a:latin typeface="Arial" panose="020B0604020202020204" pitchFamily="34" charset="0"/>
                <a:hlinkClick r:id="rId3"/>
              </a:rPr>
              <a:t>schwartz@</a:t>
            </a:r>
            <a:r>
              <a:rPr lang="en-GB" altLang="en-US" dirty="0">
                <a:latin typeface="Arial" panose="020B0604020202020204" pitchFamily="34" charset="0"/>
                <a:hlinkClick r:id="rId3"/>
              </a:rPr>
              <a:t>pointofcarefoundation.org.uk</a:t>
            </a:r>
            <a:endParaRPr lang="en-GB" alt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8249DC76-6456-4B9E-BB8A-A04B8F30599D}"/>
              </a:ext>
            </a:extLst>
          </p:cNvPr>
          <p:cNvSpPr>
            <a:spLocks noGrp="1"/>
          </p:cNvSpPr>
          <p:nvPr>
            <p:ph type="body" sz="quarter" idx="19"/>
          </p:nvPr>
        </p:nvSpPr>
        <p:spPr>
          <a:xfrm>
            <a:off x="355600" y="4286250"/>
            <a:ext cx="8474075" cy="228600"/>
          </a:xfrm>
        </p:spPr>
        <p:txBody>
          <a:bodyPr/>
          <a:lstStyle/>
          <a:p>
            <a:endParaRPr lang="en-US" altLang="en-US">
              <a:solidFill>
                <a:srgbClr val="458EA3"/>
              </a:solidFill>
              <a:latin typeface="Arial" panose="020B0604020202020204" pitchFamily="34" charset="0"/>
            </a:endParaRPr>
          </a:p>
        </p:txBody>
      </p:sp>
      <p:sp>
        <p:nvSpPr>
          <p:cNvPr id="24580" name="Title 13">
            <a:extLst>
              <a:ext uri="{FF2B5EF4-FFF2-40B4-BE49-F238E27FC236}">
                <a16:creationId xmlns:a16="http://schemas.microsoft.com/office/drawing/2014/main" id="{1540AA7E-5BEB-4287-9D40-51CBA792661E}"/>
              </a:ext>
            </a:extLst>
          </p:cNvPr>
          <p:cNvSpPr>
            <a:spLocks noGrp="1"/>
          </p:cNvSpPr>
          <p:nvPr>
            <p:ph type="title"/>
          </p:nvPr>
        </p:nvSpPr>
        <p:spPr>
          <a:xfrm>
            <a:off x="355600" y="206375"/>
            <a:ext cx="7950200" cy="857250"/>
          </a:xfrm>
        </p:spPr>
        <p:txBody>
          <a:bodyPr/>
          <a:lstStyle/>
          <a:p>
            <a:r>
              <a:rPr lang="en-GB" altLang="en-US" dirty="0">
                <a:latin typeface="Arial" panose="020B0604020202020204" pitchFamily="34" charset="0"/>
              </a:rPr>
              <a:t>Aims</a:t>
            </a:r>
          </a:p>
        </p:txBody>
      </p:sp>
      <p:sp>
        <p:nvSpPr>
          <p:cNvPr id="24581" name="Slide Number Placeholder 55">
            <a:extLst>
              <a:ext uri="{FF2B5EF4-FFF2-40B4-BE49-F238E27FC236}">
                <a16:creationId xmlns:a16="http://schemas.microsoft.com/office/drawing/2014/main" id="{C574B37E-0604-42A6-A05F-CB7B9D0389D1}"/>
              </a:ext>
            </a:extLst>
          </p:cNvPr>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31E60D5F-9E6D-46B6-9174-E1FC7DB88A65}" type="slidenum">
              <a:rPr lang="en-GB" altLang="en-US">
                <a:solidFill>
                  <a:srgbClr val="A3A3A3"/>
                </a:solidFill>
              </a:rPr>
              <a:pPr eaLnBrk="1" hangingPunct="1"/>
              <a:t>4</a:t>
            </a:fld>
            <a:endParaRPr lang="en-GB" altLang="en-US">
              <a:solidFill>
                <a:srgbClr val="A3A3A3"/>
              </a:solidFill>
            </a:endParaRPr>
          </a:p>
        </p:txBody>
      </p:sp>
      <p:sp>
        <p:nvSpPr>
          <p:cNvPr id="10" name="TextBox 9">
            <a:extLst>
              <a:ext uri="{FF2B5EF4-FFF2-40B4-BE49-F238E27FC236}">
                <a16:creationId xmlns:a16="http://schemas.microsoft.com/office/drawing/2014/main" id="{C2D36235-A455-4DC1-8FC9-D5F7E3112446}"/>
              </a:ext>
            </a:extLst>
          </p:cNvPr>
          <p:cNvSpPr txBox="1"/>
          <p:nvPr/>
        </p:nvSpPr>
        <p:spPr>
          <a:xfrm>
            <a:off x="395288" y="519113"/>
            <a:ext cx="3240087" cy="593725"/>
          </a:xfrm>
          <a:prstGeom prst="rect">
            <a:avLst/>
          </a:prstGeom>
        </p:spPr>
        <p:txBody>
          <a:bodyPr lIns="0" tIns="0" rIns="0" bIns="0">
            <a:normAutofit/>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buFont typeface="Arial" panose="020B0604020202020204" pitchFamily="34" charset="0"/>
              <a:buNone/>
            </a:pPr>
            <a:endParaRPr lang="en-US" altLang="en-US" sz="2000" b="1">
              <a:solidFill>
                <a:srgbClr val="454544"/>
              </a:solidFill>
            </a:endParaRPr>
          </a:p>
        </p:txBody>
      </p:sp>
      <p:sp>
        <p:nvSpPr>
          <p:cNvPr id="2" name="Content Placeholder 1">
            <a:extLst>
              <a:ext uri="{FF2B5EF4-FFF2-40B4-BE49-F238E27FC236}">
                <a16:creationId xmlns:a16="http://schemas.microsoft.com/office/drawing/2014/main" id="{607AA311-A506-DED7-1ADE-7C2034C38A2D}"/>
              </a:ext>
            </a:extLst>
          </p:cNvPr>
          <p:cNvSpPr>
            <a:spLocks noGrp="1"/>
          </p:cNvSpPr>
          <p:nvPr>
            <p:ph idx="16"/>
          </p:nvPr>
        </p:nvSpPr>
        <p:spPr>
          <a:xfrm>
            <a:off x="355601" y="815975"/>
            <a:ext cx="8474074" cy="2813849"/>
          </a:xfrm>
        </p:spPr>
        <p:txBody>
          <a:bodyPr>
            <a:normAutofit/>
          </a:bodyPr>
          <a:lstStyle/>
          <a:p>
            <a:r>
              <a:rPr lang="en-GB" dirty="0"/>
              <a:t>By the end of the day our aims are to:</a:t>
            </a:r>
          </a:p>
          <a:p>
            <a:pPr marL="285750" indent="-285750">
              <a:buFontTx/>
              <a:buChar char="-"/>
            </a:pPr>
            <a:r>
              <a:rPr lang="en-GB" dirty="0"/>
              <a:t>Understand the purpose of Schwartz Round</a:t>
            </a:r>
          </a:p>
          <a:p>
            <a:pPr marL="285750" indent="-285750">
              <a:buFontTx/>
              <a:buChar char="-"/>
            </a:pPr>
            <a:r>
              <a:rPr lang="en-GB" dirty="0"/>
              <a:t>Understand the role of the steering group</a:t>
            </a:r>
          </a:p>
          <a:p>
            <a:pPr marL="285750" indent="-285750">
              <a:buFontTx/>
              <a:buChar char="-"/>
            </a:pPr>
            <a:r>
              <a:rPr lang="en-GB" dirty="0"/>
              <a:t>Create a list of possible topics</a:t>
            </a:r>
          </a:p>
          <a:p>
            <a:pPr marL="285750" indent="-285750">
              <a:buFontTx/>
              <a:buChar char="-"/>
            </a:pPr>
            <a:r>
              <a:rPr lang="en-GB" dirty="0"/>
              <a:t>Experience identifying and preparing a Schwartz story and recognising the importance</a:t>
            </a:r>
          </a:p>
          <a:p>
            <a:pPr marL="285750" indent="-285750">
              <a:buFontTx/>
              <a:buChar char="-"/>
            </a:pPr>
            <a:r>
              <a:rPr lang="en-GB" dirty="0"/>
              <a:t>Experience a live Round and reflect on the practice</a:t>
            </a:r>
          </a:p>
          <a:p>
            <a:pPr marL="285750" indent="-285750">
              <a:buFontTx/>
              <a:buChar char="-"/>
            </a:pPr>
            <a:r>
              <a:rPr lang="en-GB" dirty="0"/>
              <a:t>Feel connected as a learning community</a:t>
            </a:r>
          </a:p>
          <a:p>
            <a:pPr marL="285750" indent="-285750">
              <a:buFontTx/>
              <a:buChar char="-"/>
            </a:pPr>
            <a:r>
              <a:rPr lang="en-GB" dirty="0"/>
              <a:t>Feel clear on next steps</a:t>
            </a:r>
          </a:p>
        </p:txBody>
      </p:sp>
      <p:sp>
        <p:nvSpPr>
          <p:cNvPr id="3" name="Footer Placeholder 3">
            <a:extLst>
              <a:ext uri="{FF2B5EF4-FFF2-40B4-BE49-F238E27FC236}">
                <a16:creationId xmlns:a16="http://schemas.microsoft.com/office/drawing/2014/main" id="{E048D618-31EC-2D6B-349F-43478559C360}"/>
              </a:ext>
            </a:extLst>
          </p:cNvPr>
          <p:cNvSpPr txBox="1">
            <a:spLocks/>
          </p:cNvSpPr>
          <p:nvPr/>
        </p:nvSpPr>
        <p:spPr>
          <a:xfrm>
            <a:off x="3276600" y="4688109"/>
            <a:ext cx="5705475" cy="244475"/>
          </a:xfrm>
          <a:prstGeom prst="rect">
            <a:avLst/>
          </a:prstGeom>
        </p:spPr>
        <p:txBody>
          <a:bodyPr/>
          <a:lstStyle>
            <a:defPPr>
              <a:defRPr lang="en-GB"/>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37931725" indent="-37474525"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4572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6pPr>
            <a:lvl7pPr marL="9144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7pPr>
            <a:lvl8pPr marL="1371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8pPr>
            <a:lvl9pPr marL="18288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9pPr>
          </a:lstStyle>
          <a:p>
            <a:pPr algn="r" eaLnBrk="1" hangingPunct="1">
              <a:defRPr/>
            </a:pPr>
            <a:r>
              <a:rPr lang="en-GB" altLang="en-US" sz="1200" dirty="0">
                <a:solidFill>
                  <a:srgbClr val="454544"/>
                </a:solidFill>
              </a:rPr>
              <a:t>Schwartz Rounds Day 1 Facilitator Training Day</a:t>
            </a:r>
          </a:p>
          <a:p>
            <a:pPr algn="r" eaLnBrk="1" hangingPunct="1">
              <a:defRPr/>
            </a:pPr>
            <a:endParaRPr lang="en-GB" altLang="en-US" sz="1200" dirty="0">
              <a:solidFill>
                <a:srgbClr val="45454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8">
            <a:extLst>
              <a:ext uri="{FF2B5EF4-FFF2-40B4-BE49-F238E27FC236}">
                <a16:creationId xmlns:a16="http://schemas.microsoft.com/office/drawing/2014/main" id="{78ED7148-8280-45FB-8679-6BC6C11DAA6C}"/>
              </a:ext>
            </a:extLst>
          </p:cNvPr>
          <p:cNvSpPr>
            <a:spLocks noGrp="1"/>
          </p:cNvSpPr>
          <p:nvPr>
            <p:ph type="body" sz="quarter" idx="12"/>
          </p:nvPr>
        </p:nvSpPr>
        <p:spPr>
          <a:xfrm>
            <a:off x="355600" y="1643063"/>
            <a:ext cx="8474075" cy="1403350"/>
          </a:xfrm>
          <a:ln/>
        </p:spPr>
        <p:txBody>
          <a:bodyPr/>
          <a:lstStyle/>
          <a:p>
            <a:pPr>
              <a:spcBef>
                <a:spcPct val="0"/>
              </a:spcBef>
            </a:pPr>
            <a:r>
              <a:rPr lang="en-GB" altLang="en-US" dirty="0">
                <a:latin typeface="Arial" panose="020B0604020202020204" pitchFamily="34" charset="0"/>
              </a:rPr>
              <a:t>Introductory exercises</a:t>
            </a:r>
          </a:p>
          <a:p>
            <a:pPr>
              <a:spcBef>
                <a:spcPct val="0"/>
              </a:spcBef>
            </a:pPr>
            <a:r>
              <a:rPr lang="en-GB" altLang="en-US" dirty="0">
                <a:latin typeface="Arial" panose="020B0604020202020204" pitchFamily="34" charset="0"/>
              </a:rPr>
              <a:t>Hopes and Concerns</a:t>
            </a:r>
          </a:p>
        </p:txBody>
      </p:sp>
      <p:sp>
        <p:nvSpPr>
          <p:cNvPr id="22531" name="Slide Number Placeholder 1">
            <a:extLst>
              <a:ext uri="{FF2B5EF4-FFF2-40B4-BE49-F238E27FC236}">
                <a16:creationId xmlns:a16="http://schemas.microsoft.com/office/drawing/2014/main" id="{4FD8C361-F445-4A90-9660-0D16C7754FB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D4A5FAA-A3E3-415B-A3BD-289A279C77C1}" type="slidenum">
              <a:rPr kumimoji="0" lang="en-GB" alt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alt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charset="-128"/>
              <a:cs typeface="+mn-cs"/>
            </a:endParaRPr>
          </a:p>
        </p:txBody>
      </p:sp>
      <p:sp>
        <p:nvSpPr>
          <p:cNvPr id="4" name="Footer Placeholder 3">
            <a:extLst>
              <a:ext uri="{FF2B5EF4-FFF2-40B4-BE49-F238E27FC236}">
                <a16:creationId xmlns:a16="http://schemas.microsoft.com/office/drawing/2014/main" id="{20A515B9-2C6B-4557-9918-63EA14C63E2E}"/>
              </a:ext>
            </a:extLst>
          </p:cNvPr>
          <p:cNvSpPr>
            <a:spLocks noGrp="1"/>
          </p:cNvSpPr>
          <p:nvPr>
            <p:ph type="ftr" sz="quarter" idx="14"/>
          </p:nvPr>
        </p:nvSpPr>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rPr>
              <a:t>Schwartz Rounds Day 1 Facilitator Training Day</a:t>
            </a:r>
          </a:p>
          <a:p>
            <a:pPr marL="0" marR="0" lvl="0" indent="0" algn="r" defTabSz="4572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454544"/>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15339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972A5-8233-E6E5-98D1-91456C74BB29}"/>
              </a:ext>
            </a:extLst>
          </p:cNvPr>
          <p:cNvSpPr>
            <a:spLocks noGrp="1"/>
          </p:cNvSpPr>
          <p:nvPr>
            <p:ph type="body" sz="quarter" idx="12"/>
          </p:nvPr>
        </p:nvSpPr>
        <p:spPr/>
        <p:txBody>
          <a:bodyPr/>
          <a:lstStyle/>
          <a:p>
            <a:r>
              <a:rPr lang="en-GB" dirty="0"/>
              <a:t>The Schwartz Round Steering Group</a:t>
            </a:r>
          </a:p>
        </p:txBody>
      </p:sp>
      <p:sp>
        <p:nvSpPr>
          <p:cNvPr id="3" name="Slide Number Placeholder 2">
            <a:extLst>
              <a:ext uri="{FF2B5EF4-FFF2-40B4-BE49-F238E27FC236}">
                <a16:creationId xmlns:a16="http://schemas.microsoft.com/office/drawing/2014/main" id="{19787413-64D0-6242-3402-60C318DCB65F}"/>
              </a:ext>
            </a:extLst>
          </p:cNvPr>
          <p:cNvSpPr>
            <a:spLocks noGrp="1"/>
          </p:cNvSpPr>
          <p:nvPr>
            <p:ph type="sldNum" sz="quarter" idx="13"/>
          </p:nvPr>
        </p:nvSpPr>
        <p:spPr/>
        <p:txBody>
          <a:bodyPr/>
          <a:lstStyle/>
          <a:p>
            <a:fld id="{36CFB705-BEBD-46B2-85A9-0B437EC5EB06}" type="slidenum">
              <a:rPr lang="en-GB" altLang="en-US" smtClean="0"/>
              <a:pPr/>
              <a:t>6</a:t>
            </a:fld>
            <a:endParaRPr lang="en-GB" altLang="en-US"/>
          </a:p>
        </p:txBody>
      </p:sp>
      <p:sp>
        <p:nvSpPr>
          <p:cNvPr id="4" name="Footer Placeholder 3">
            <a:extLst>
              <a:ext uri="{FF2B5EF4-FFF2-40B4-BE49-F238E27FC236}">
                <a16:creationId xmlns:a16="http://schemas.microsoft.com/office/drawing/2014/main" id="{1038D363-C001-D7A0-14DC-0AB68D5892F3}"/>
              </a:ext>
            </a:extLst>
          </p:cNvPr>
          <p:cNvSpPr>
            <a:spLocks noGrp="1"/>
          </p:cNvSpPr>
          <p:nvPr>
            <p:ph type="ftr" sz="quarter" idx="14"/>
          </p:nvPr>
        </p:nvSpPr>
        <p:spPr/>
        <p:txBody>
          <a:bodyPr/>
          <a:lstStyle/>
          <a:p>
            <a:endParaRPr lang="en-GB" altLang="en-US"/>
          </a:p>
        </p:txBody>
      </p:sp>
    </p:spTree>
    <p:extLst>
      <p:ext uri="{BB962C8B-B14F-4D97-AF65-F5344CB8AC3E}">
        <p14:creationId xmlns:p14="http://schemas.microsoft.com/office/powerpoint/2010/main" val="145330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4E9A166-6977-4A55-A5A2-92EA8AA564B3}"/>
              </a:ext>
            </a:extLst>
          </p:cNvPr>
          <p:cNvSpPr>
            <a:spLocks noGrp="1"/>
          </p:cNvSpPr>
          <p:nvPr>
            <p:ph type="subTitle" idx="1"/>
          </p:nvPr>
        </p:nvSpPr>
        <p:spPr>
          <a:xfrm>
            <a:off x="1394222" y="807576"/>
            <a:ext cx="6355556" cy="391583"/>
          </a:xfrm>
        </p:spPr>
        <p:txBody>
          <a:bodyPr/>
          <a:lstStyle/>
          <a:p>
            <a:r>
              <a:rPr lang="en-GB"/>
              <a:t>The engine of the Schwartz Rounds</a:t>
            </a:r>
          </a:p>
        </p:txBody>
      </p:sp>
      <p:sp>
        <p:nvSpPr>
          <p:cNvPr id="3" name="Content Placeholder 2">
            <a:extLst>
              <a:ext uri="{FF2B5EF4-FFF2-40B4-BE49-F238E27FC236}">
                <a16:creationId xmlns:a16="http://schemas.microsoft.com/office/drawing/2014/main" id="{8880EA71-D9E4-48DA-8C62-3F2F2D52F3E2}"/>
              </a:ext>
            </a:extLst>
          </p:cNvPr>
          <p:cNvSpPr>
            <a:spLocks noGrp="1"/>
          </p:cNvSpPr>
          <p:nvPr>
            <p:ph idx="13"/>
          </p:nvPr>
        </p:nvSpPr>
        <p:spPr>
          <a:xfrm>
            <a:off x="1409701" y="1322916"/>
            <a:ext cx="6355556" cy="3219722"/>
          </a:xfrm>
        </p:spPr>
        <p:txBody>
          <a:bodyPr>
            <a:normAutofit fontScale="70000" lnSpcReduction="20000"/>
          </a:bodyPr>
          <a:lstStyle/>
          <a:p>
            <a:r>
              <a:rPr lang="en-GB" sz="1800" dirty="0"/>
              <a:t>Main responsibilities:</a:t>
            </a:r>
          </a:p>
          <a:p>
            <a:pPr marL="214313" indent="-214313">
              <a:buFont typeface="Arial" panose="020B0604020202020204" pitchFamily="34" charset="0"/>
              <a:buChar char="•"/>
            </a:pPr>
            <a:r>
              <a:rPr lang="en-GB" sz="1800" dirty="0"/>
              <a:t>Act as champions, support the launch and sustainability of Rounds </a:t>
            </a:r>
          </a:p>
          <a:p>
            <a:pPr marL="214313" indent="-214313">
              <a:buFont typeface="Arial" panose="020B0604020202020204" pitchFamily="34" charset="0"/>
              <a:buChar char="•"/>
            </a:pPr>
            <a:r>
              <a:rPr lang="en-GB" sz="1800" dirty="0"/>
              <a:t>Identify topics/cases and recruit panellists from across the organisation</a:t>
            </a:r>
          </a:p>
          <a:p>
            <a:pPr marL="214313" indent="-214313">
              <a:buFont typeface="Arial" panose="020B0604020202020204" pitchFamily="34" charset="0"/>
              <a:buChar char="•"/>
            </a:pPr>
            <a:r>
              <a:rPr lang="en-GB" sz="1800" dirty="0"/>
              <a:t>Consider quality, safety, inclusion, confidentiality, and accessibility issues</a:t>
            </a:r>
          </a:p>
          <a:p>
            <a:pPr marL="214313" indent="-214313">
              <a:buFont typeface="Arial" panose="020B0604020202020204" pitchFamily="34" charset="0"/>
              <a:buChar char="•"/>
            </a:pPr>
            <a:r>
              <a:rPr lang="en-GB" sz="1800" dirty="0"/>
              <a:t>Support extending the reach of Rounds</a:t>
            </a:r>
          </a:p>
          <a:p>
            <a:pPr marL="214313" indent="-214313">
              <a:buFont typeface="Arial" panose="020B0604020202020204" pitchFamily="34" charset="0"/>
              <a:buChar char="•"/>
            </a:pPr>
            <a:r>
              <a:rPr lang="en-GB" sz="1800" dirty="0"/>
              <a:t>Reflect on any insights into the organisation's dynamics or culture of the organisation</a:t>
            </a:r>
          </a:p>
          <a:p>
            <a:pPr marL="214313" indent="-214313">
              <a:buFont typeface="Arial" panose="020B0604020202020204" pitchFamily="34" charset="0"/>
              <a:buChar char="•"/>
            </a:pPr>
            <a:r>
              <a:rPr lang="en-GB" sz="1800" dirty="0"/>
              <a:t>Support contractual obligations with </a:t>
            </a:r>
            <a:r>
              <a:rPr lang="en-GB" sz="1800" dirty="0" err="1"/>
              <a:t>PoCF</a:t>
            </a:r>
            <a:r>
              <a:rPr lang="en-GB" sz="1800" dirty="0"/>
              <a:t> and actively engage with </a:t>
            </a:r>
            <a:r>
              <a:rPr lang="en-GB" sz="1800" dirty="0" err="1"/>
              <a:t>PoCF</a:t>
            </a:r>
            <a:r>
              <a:rPr lang="en-GB" sz="1800" dirty="0"/>
              <a:t> Mentor</a:t>
            </a:r>
          </a:p>
          <a:p>
            <a:pPr marL="214313" indent="-214313">
              <a:buFont typeface="Arial" panose="020B0604020202020204" pitchFamily="34" charset="0"/>
              <a:buChar char="•"/>
            </a:pPr>
            <a:r>
              <a:rPr lang="en-GB" sz="1800" dirty="0"/>
              <a:t>Ensuring a pool of facilitators (including a clinical lead) who are actively able to facilitate Rounds, and offer ongoing support to facilitators</a:t>
            </a:r>
          </a:p>
          <a:p>
            <a:pPr marL="214313" indent="-214313">
              <a:buFont typeface="Arial" panose="020B0604020202020204" pitchFamily="34" charset="0"/>
              <a:buChar char="•"/>
            </a:pPr>
            <a:r>
              <a:rPr lang="en-GB" sz="1800" dirty="0"/>
              <a:t>Review data from Schwartz Rounds (attendance, feedback, and engagement) </a:t>
            </a:r>
          </a:p>
          <a:p>
            <a:pPr marL="214313" indent="-214313">
              <a:buFont typeface="Arial" panose="020B0604020202020204" pitchFamily="34" charset="0"/>
              <a:buChar char="•"/>
            </a:pPr>
            <a:r>
              <a:rPr lang="en-GB" sz="1800" dirty="0"/>
              <a:t>Regularly review the engagement and efficiency of the Steering Group</a:t>
            </a:r>
          </a:p>
          <a:p>
            <a:pPr marL="214313" indent="-214313">
              <a:buFont typeface="Arial" panose="020B0604020202020204" pitchFamily="34" charset="0"/>
              <a:buChar char="•"/>
            </a:pPr>
            <a:endParaRPr lang="en-GB" sz="1800" dirty="0"/>
          </a:p>
        </p:txBody>
      </p:sp>
      <p:sp>
        <p:nvSpPr>
          <p:cNvPr id="4" name="Title 3">
            <a:extLst>
              <a:ext uri="{FF2B5EF4-FFF2-40B4-BE49-F238E27FC236}">
                <a16:creationId xmlns:a16="http://schemas.microsoft.com/office/drawing/2014/main" id="{864D1A97-B229-4733-A0E9-1077AE7B6013}"/>
              </a:ext>
            </a:extLst>
          </p:cNvPr>
          <p:cNvSpPr>
            <a:spLocks noGrp="1"/>
          </p:cNvSpPr>
          <p:nvPr>
            <p:ph type="title"/>
          </p:nvPr>
        </p:nvSpPr>
        <p:spPr>
          <a:xfrm>
            <a:off x="1409700" y="205979"/>
            <a:ext cx="5962651" cy="604838"/>
          </a:xfrm>
        </p:spPr>
        <p:txBody>
          <a:bodyPr/>
          <a:lstStyle/>
          <a:p>
            <a:r>
              <a:rPr lang="en-GB" dirty="0"/>
              <a:t>Why is the steering group so important?</a:t>
            </a:r>
          </a:p>
        </p:txBody>
      </p:sp>
      <p:sp>
        <p:nvSpPr>
          <p:cNvPr id="5" name="Slide Number Placeholder 4">
            <a:extLst>
              <a:ext uri="{FF2B5EF4-FFF2-40B4-BE49-F238E27FC236}">
                <a16:creationId xmlns:a16="http://schemas.microsoft.com/office/drawing/2014/main" id="{97DACF4C-A6B8-4126-B9F2-CE9F9BE50A7A}"/>
              </a:ext>
            </a:extLst>
          </p:cNvPr>
          <p:cNvSpPr>
            <a:spLocks noGrp="1"/>
          </p:cNvSpPr>
          <p:nvPr>
            <p:ph type="sldNum" sz="quarter" idx="14"/>
          </p:nvPr>
        </p:nvSpPr>
        <p:spPr/>
        <p:txBody>
          <a:bodyPr/>
          <a:lstStyle/>
          <a:p>
            <a:pPr defTabSz="342900">
              <a:defRPr/>
            </a:pPr>
            <a:fld id="{E79F8D52-D739-449F-9CD9-33A99A8CAC0C}" type="slidenum">
              <a:rPr lang="en-GB" altLang="en-US" sz="1800"/>
              <a:pPr defTabSz="342900">
                <a:defRPr/>
              </a:pPr>
              <a:t>7</a:t>
            </a:fld>
            <a:endParaRPr lang="en-GB" altLang="en-US" sz="1800"/>
          </a:p>
        </p:txBody>
      </p:sp>
      <p:sp>
        <p:nvSpPr>
          <p:cNvPr id="6" name="Footer Placeholder 5">
            <a:extLst>
              <a:ext uri="{FF2B5EF4-FFF2-40B4-BE49-F238E27FC236}">
                <a16:creationId xmlns:a16="http://schemas.microsoft.com/office/drawing/2014/main" id="{242DC121-AED6-4399-A72D-419E5DC2E063}"/>
              </a:ext>
            </a:extLst>
          </p:cNvPr>
          <p:cNvSpPr>
            <a:spLocks noGrp="1"/>
          </p:cNvSpPr>
          <p:nvPr>
            <p:ph type="ftr" sz="quarter" idx="15"/>
          </p:nvPr>
        </p:nvSpPr>
        <p:spPr/>
        <p:txBody>
          <a:bodyPr/>
          <a:lstStyle/>
          <a:p>
            <a:pPr defTabSz="342900">
              <a:defRPr/>
            </a:pPr>
            <a:endParaRPr lang="en-GB" altLang="en-US">
              <a:latin typeface="Arial" panose="020B0604020202020204" pitchFamily="34" charset="0"/>
              <a:ea typeface="ヒラギノ角ゴ Pro W3" charset="-128"/>
            </a:endParaRPr>
          </a:p>
        </p:txBody>
      </p:sp>
    </p:spTree>
    <p:extLst>
      <p:ext uri="{BB962C8B-B14F-4D97-AF65-F5344CB8AC3E}">
        <p14:creationId xmlns:p14="http://schemas.microsoft.com/office/powerpoint/2010/main" val="86877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A0817A-D19D-4163-A478-1AEA4F9A4047}"/>
              </a:ext>
            </a:extLst>
          </p:cNvPr>
          <p:cNvSpPr>
            <a:spLocks noGrp="1"/>
          </p:cNvSpPr>
          <p:nvPr>
            <p:ph type="sldNum" sz="quarter" idx="20"/>
          </p:nvPr>
        </p:nvSpPr>
        <p:spPr/>
        <p:txBody>
          <a:bodyPr/>
          <a:lstStyle/>
          <a:p>
            <a:pPr>
              <a:defRPr/>
            </a:pPr>
            <a:fld id="{C47C18CB-E327-4169-BC01-367C6405AF13}" type="slidenum">
              <a:rPr lang="en-GB" altLang="en-US" smtClean="0"/>
              <a:pPr>
                <a:defRPr/>
              </a:pPr>
              <a:t>8</a:t>
            </a:fld>
            <a:endParaRPr lang="en-GB" altLang="en-US"/>
          </a:p>
        </p:txBody>
      </p:sp>
      <p:sp>
        <p:nvSpPr>
          <p:cNvPr id="6" name="Footer Placeholder 5">
            <a:extLst>
              <a:ext uri="{FF2B5EF4-FFF2-40B4-BE49-F238E27FC236}">
                <a16:creationId xmlns:a16="http://schemas.microsoft.com/office/drawing/2014/main" id="{8614640C-3401-4CB9-8219-391CDC66E28A}"/>
              </a:ext>
            </a:extLst>
          </p:cNvPr>
          <p:cNvSpPr>
            <a:spLocks noGrp="1"/>
          </p:cNvSpPr>
          <p:nvPr>
            <p:ph type="ftr" sz="quarter" idx="21"/>
          </p:nvPr>
        </p:nvSpPr>
        <p:spPr/>
        <p:txBody>
          <a:bodyPr/>
          <a:lstStyle/>
          <a:p>
            <a:pPr>
              <a:defRPr/>
            </a:pPr>
            <a:endParaRPr lang="en-GB" altLang="en-US"/>
          </a:p>
        </p:txBody>
      </p:sp>
      <p:pic>
        <p:nvPicPr>
          <p:cNvPr id="8" name="Online Media 7" title="Yusuf - Steering Group">
            <a:hlinkClick r:id="" action="ppaction://media"/>
            <a:extLst>
              <a:ext uri="{FF2B5EF4-FFF2-40B4-BE49-F238E27FC236}">
                <a16:creationId xmlns:a16="http://schemas.microsoft.com/office/drawing/2014/main" id="{6223F7B8-C327-4876-8489-5164B20CB64B}"/>
              </a:ext>
            </a:extLst>
          </p:cNvPr>
          <p:cNvPicPr preferRelativeResize="0">
            <a:picLocks noRot="1"/>
          </p:cNvPicPr>
          <p:nvPr>
            <a:videoFile r:link="rId1"/>
          </p:nvPr>
        </p:nvPicPr>
        <p:blipFill>
          <a:blip r:embed="rId4"/>
          <a:stretch>
            <a:fillRect/>
          </a:stretch>
        </p:blipFill>
        <p:spPr>
          <a:xfrm>
            <a:off x="457676" y="171449"/>
            <a:ext cx="7795260" cy="3870960"/>
          </a:xfrm>
          <a:prstGeom prst="rect">
            <a:avLst/>
          </a:prstGeom>
        </p:spPr>
      </p:pic>
      <p:sp>
        <p:nvSpPr>
          <p:cNvPr id="7" name="TextBox 6">
            <a:extLst>
              <a:ext uri="{FF2B5EF4-FFF2-40B4-BE49-F238E27FC236}">
                <a16:creationId xmlns:a16="http://schemas.microsoft.com/office/drawing/2014/main" id="{296F52AE-4361-4391-A6C0-D6A092273902}"/>
              </a:ext>
            </a:extLst>
          </p:cNvPr>
          <p:cNvSpPr txBox="1"/>
          <p:nvPr/>
        </p:nvSpPr>
        <p:spPr>
          <a:xfrm>
            <a:off x="838200" y="4246097"/>
            <a:ext cx="5822031" cy="369332"/>
          </a:xfrm>
          <a:prstGeom prst="rect">
            <a:avLst/>
          </a:prstGeom>
          <a:noFill/>
        </p:spPr>
        <p:txBody>
          <a:bodyPr wrap="square">
            <a:spAutoFit/>
          </a:bodyPr>
          <a:lstStyle/>
          <a:p>
            <a:r>
              <a:rPr lang="en-GB" sz="1800" dirty="0"/>
              <a:t>YouTube link: https://youtu.be/aMGOZb76OUU</a:t>
            </a:r>
          </a:p>
        </p:txBody>
      </p:sp>
    </p:spTree>
    <p:extLst>
      <p:ext uri="{BB962C8B-B14F-4D97-AF65-F5344CB8AC3E}">
        <p14:creationId xmlns:p14="http://schemas.microsoft.com/office/powerpoint/2010/main" val="125012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E82617-EBE2-43BF-9FE7-8BA037E0360C}"/>
              </a:ext>
            </a:extLst>
          </p:cNvPr>
          <p:cNvSpPr txBox="1"/>
          <p:nvPr/>
        </p:nvSpPr>
        <p:spPr>
          <a:xfrm>
            <a:off x="4309633" y="1289584"/>
            <a:ext cx="783087" cy="1228160"/>
          </a:xfrm>
          <a:prstGeom prst="rect">
            <a:avLst/>
          </a:prstGeom>
        </p:spPr>
        <p:txBody>
          <a:bodyPr vert="horz" wrap="square" lIns="0" tIns="0" rIns="0" bIns="0" rtlCol="0" anchor="t">
            <a:normAutofit lnSpcReduction="10000"/>
          </a:bodyPr>
          <a:lstStyle/>
          <a:p>
            <a:pPr algn="ctr" defTabSz="342900" fontAlgn="auto">
              <a:spcBef>
                <a:spcPts val="0"/>
              </a:spcBef>
              <a:spcAft>
                <a:spcPts val="0"/>
              </a:spcAft>
            </a:pPr>
            <a:r>
              <a:rPr lang="en-GB" sz="1350" b="1" dirty="0">
                <a:solidFill>
                  <a:srgbClr val="454544"/>
                </a:solidFill>
                <a:latin typeface="Arial"/>
              </a:rPr>
              <a:t>Ensuring practical input from the Steering group</a:t>
            </a:r>
          </a:p>
        </p:txBody>
      </p:sp>
      <p:sp>
        <p:nvSpPr>
          <p:cNvPr id="12" name="Rectangle: Rounded Corners 11">
            <a:extLst>
              <a:ext uri="{FF2B5EF4-FFF2-40B4-BE49-F238E27FC236}">
                <a16:creationId xmlns:a16="http://schemas.microsoft.com/office/drawing/2014/main" id="{9F5BABD5-32D6-4E44-8473-52F60CAD4996}"/>
              </a:ext>
            </a:extLst>
          </p:cNvPr>
          <p:cNvSpPr/>
          <p:nvPr/>
        </p:nvSpPr>
        <p:spPr>
          <a:xfrm>
            <a:off x="1385647" y="202646"/>
            <a:ext cx="2546776" cy="2014813"/>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14313" indent="-214313" defTabSz="342900" eaLnBrk="0" hangingPunct="0">
              <a:buFont typeface="Arial" panose="020B0604020202020204" pitchFamily="34" charset="0"/>
              <a:buChar char="•"/>
            </a:pPr>
            <a:r>
              <a:rPr lang="en-GB" sz="1350" dirty="0">
                <a:solidFill>
                  <a:srgbClr val="F5F5F5">
                    <a:lumMod val="50000"/>
                  </a:srgbClr>
                </a:solidFill>
                <a:latin typeface="Arial"/>
              </a:rPr>
              <a:t>Have a rolling group, fixed term. </a:t>
            </a:r>
          </a:p>
          <a:p>
            <a:pPr marL="214313" indent="-214313" defTabSz="342900" eaLnBrk="0" hangingPunct="0">
              <a:buFont typeface="Arial" panose="020B0604020202020204" pitchFamily="34" charset="0"/>
              <a:buChar char="•"/>
            </a:pPr>
            <a:r>
              <a:rPr lang="en-GB" sz="1350" dirty="0">
                <a:solidFill>
                  <a:srgbClr val="F5F5F5">
                    <a:lumMod val="50000"/>
                  </a:srgbClr>
                </a:solidFill>
                <a:latin typeface="Arial"/>
              </a:rPr>
              <a:t>Ask members to nominate representatives when they are absent</a:t>
            </a:r>
          </a:p>
          <a:p>
            <a:pPr marL="214313" indent="-214313" defTabSz="342900" eaLnBrk="0" hangingPunct="0">
              <a:buFont typeface="Arial" panose="020B0604020202020204" pitchFamily="34" charset="0"/>
              <a:buChar char="•"/>
            </a:pPr>
            <a:r>
              <a:rPr lang="en-GB" sz="1350" dirty="0">
                <a:solidFill>
                  <a:srgbClr val="F5F5F5">
                    <a:lumMod val="50000"/>
                  </a:srgbClr>
                </a:solidFill>
                <a:latin typeface="Arial"/>
              </a:rPr>
              <a:t>Clarify roles for members and allocate members to specific tasks</a:t>
            </a:r>
          </a:p>
          <a:p>
            <a:pPr marL="214313" indent="-214313" defTabSz="342900" eaLnBrk="0" hangingPunct="0">
              <a:buFont typeface="Arial" panose="020B0604020202020204" pitchFamily="34" charset="0"/>
              <a:buChar char="•"/>
            </a:pPr>
            <a:r>
              <a:rPr lang="en-GB" sz="1350" dirty="0">
                <a:solidFill>
                  <a:srgbClr val="F5F5F5">
                    <a:lumMod val="50000"/>
                  </a:srgbClr>
                </a:solidFill>
                <a:latin typeface="Arial"/>
              </a:rPr>
              <a:t>Invite more junior staff </a:t>
            </a:r>
          </a:p>
        </p:txBody>
      </p:sp>
      <p:sp>
        <p:nvSpPr>
          <p:cNvPr id="14" name="Rectangle: Rounded Corners 13">
            <a:extLst>
              <a:ext uri="{FF2B5EF4-FFF2-40B4-BE49-F238E27FC236}">
                <a16:creationId xmlns:a16="http://schemas.microsoft.com/office/drawing/2014/main" id="{7CA10F24-2E01-416C-8198-A6C3A4C07D7E}"/>
              </a:ext>
            </a:extLst>
          </p:cNvPr>
          <p:cNvSpPr/>
          <p:nvPr/>
        </p:nvSpPr>
        <p:spPr>
          <a:xfrm>
            <a:off x="1684374" y="2592914"/>
            <a:ext cx="2546776" cy="1238246"/>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hangingPunct="0"/>
            <a:r>
              <a:rPr lang="en-GB" sz="1350" dirty="0">
                <a:solidFill>
                  <a:srgbClr val="F5F5F5">
                    <a:lumMod val="50000"/>
                  </a:srgbClr>
                </a:solidFill>
                <a:latin typeface="Arial"/>
              </a:rPr>
              <a:t>Recruit a new group if it has disbanded entirely. Select people who can commit to the time and who will help with obstacles encountered. Include the comms dept </a:t>
            </a:r>
          </a:p>
        </p:txBody>
      </p:sp>
      <p:sp>
        <p:nvSpPr>
          <p:cNvPr id="15" name="Rectangle: Rounded Corners 14">
            <a:extLst>
              <a:ext uri="{FF2B5EF4-FFF2-40B4-BE49-F238E27FC236}">
                <a16:creationId xmlns:a16="http://schemas.microsoft.com/office/drawing/2014/main" id="{808CA5EA-42D0-40C2-9284-709838A0EAE9}"/>
              </a:ext>
            </a:extLst>
          </p:cNvPr>
          <p:cNvSpPr/>
          <p:nvPr/>
        </p:nvSpPr>
        <p:spPr>
          <a:xfrm>
            <a:off x="5544108" y="208812"/>
            <a:ext cx="2052228" cy="1426444"/>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hangingPunct="0"/>
            <a:r>
              <a:rPr lang="en-GB" sz="1350" dirty="0">
                <a:solidFill>
                  <a:srgbClr val="F5F5F5">
                    <a:lumMod val="50000"/>
                  </a:srgbClr>
                </a:solidFill>
                <a:latin typeface="Arial"/>
              </a:rPr>
              <a:t>Ask your mentor to attend meetings and to present with guidance and advice and national picture</a:t>
            </a:r>
          </a:p>
        </p:txBody>
      </p:sp>
      <p:sp>
        <p:nvSpPr>
          <p:cNvPr id="16" name="Rectangle: Rounded Corners 15">
            <a:extLst>
              <a:ext uri="{FF2B5EF4-FFF2-40B4-BE49-F238E27FC236}">
                <a16:creationId xmlns:a16="http://schemas.microsoft.com/office/drawing/2014/main" id="{40357326-B2C1-4211-8D20-603863CC2112}"/>
              </a:ext>
            </a:extLst>
          </p:cNvPr>
          <p:cNvSpPr/>
          <p:nvPr/>
        </p:nvSpPr>
        <p:spPr>
          <a:xfrm>
            <a:off x="4462397" y="3651871"/>
            <a:ext cx="2546776" cy="756083"/>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hangingPunct="0"/>
            <a:r>
              <a:rPr lang="en-GB" sz="1350" dirty="0">
                <a:solidFill>
                  <a:srgbClr val="F5F5F5">
                    <a:lumMod val="50000"/>
                  </a:srgbClr>
                </a:solidFill>
                <a:latin typeface="Arial"/>
              </a:rPr>
              <a:t>When Rounds are up and running you may need to meet less regularly</a:t>
            </a:r>
          </a:p>
        </p:txBody>
      </p:sp>
      <p:sp>
        <p:nvSpPr>
          <p:cNvPr id="8" name="Rectangle: Rounded Corners 7">
            <a:extLst>
              <a:ext uri="{FF2B5EF4-FFF2-40B4-BE49-F238E27FC236}">
                <a16:creationId xmlns:a16="http://schemas.microsoft.com/office/drawing/2014/main" id="{410AEC3D-E5CF-40D6-BE0B-27F27890C804}"/>
              </a:ext>
            </a:extLst>
          </p:cNvPr>
          <p:cNvSpPr/>
          <p:nvPr/>
        </p:nvSpPr>
        <p:spPr>
          <a:xfrm>
            <a:off x="5555214" y="1903663"/>
            <a:ext cx="2052228" cy="1426444"/>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hangingPunct="0"/>
            <a:r>
              <a:rPr lang="en-GB" sz="1350" dirty="0">
                <a:solidFill>
                  <a:srgbClr val="F5F5F5">
                    <a:lumMod val="50000"/>
                  </a:srgbClr>
                </a:solidFill>
                <a:latin typeface="Arial"/>
              </a:rPr>
              <a:t>Ask for Executive team support in securing representation from each Directorate/Unit</a:t>
            </a:r>
          </a:p>
        </p:txBody>
      </p:sp>
    </p:spTree>
    <p:extLst>
      <p:ext uri="{BB962C8B-B14F-4D97-AF65-F5344CB8AC3E}">
        <p14:creationId xmlns:p14="http://schemas.microsoft.com/office/powerpoint/2010/main" val="2463938559"/>
      </p:ext>
    </p:extLst>
  </p:cSld>
  <p:clrMapOvr>
    <a:masterClrMapping/>
  </p:clrMapOvr>
</p:sld>
</file>

<file path=ppt/theme/theme1.xml><?xml version="1.0" encoding="utf-8"?>
<a:theme xmlns:a="http://schemas.openxmlformats.org/drawingml/2006/main" name="PoC Master">
  <a:themeElements>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ormAutofit/>
      </a:bodyPr>
      <a:lstStyle>
        <a:defPPr marL="0" marR="0" indent="0" algn="l" defTabSz="457200" rtl="0" eaLnBrk="1" fontAlgn="auto" latinLnBrk="0" hangingPunct="1">
          <a:lnSpc>
            <a:spcPct val="100000"/>
          </a:lnSpc>
          <a:spcBef>
            <a:spcPts val="0"/>
          </a:spcBef>
          <a:spcAft>
            <a:spcPts val="0"/>
          </a:spcAft>
          <a:buClrTx/>
          <a:buSzTx/>
          <a:buFont typeface="Arial"/>
          <a:buNone/>
          <a:tabLst/>
          <a:defRPr kumimoji="0" sz="1800" b="1"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PoC_PowerPoint_Template_WiP_3_ContentExamples_4x3 [Compatibility Mode]" id="{0A40D361-8811-475C-A39D-796BAD670C5F}" vid="{8D10F96A-68D5-479B-B3F9-FF85BCC82495}"/>
    </a:ext>
  </a:extLst>
</a:theme>
</file>

<file path=ppt/theme/theme2.xml><?xml version="1.0" encoding="utf-8"?>
<a:theme xmlns:a="http://schemas.openxmlformats.org/drawingml/2006/main" name="1_PoC Master">
  <a:themeElements>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ormAutofit/>
      </a:bodyPr>
      <a:lstStyle>
        <a:defPPr marL="0" marR="0" indent="0" algn="l" defTabSz="457200" rtl="0" eaLnBrk="1" fontAlgn="auto" latinLnBrk="0" hangingPunct="1">
          <a:lnSpc>
            <a:spcPct val="100000"/>
          </a:lnSpc>
          <a:spcBef>
            <a:spcPts val="0"/>
          </a:spcBef>
          <a:spcAft>
            <a:spcPts val="0"/>
          </a:spcAft>
          <a:buClrTx/>
          <a:buSzTx/>
          <a:buFont typeface="Arial"/>
          <a:buNone/>
          <a:tabLst/>
          <a:defRPr kumimoji="0" sz="1800" b="1"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PoC_PowerPoint_Template_WiP_3_ContentExamples_4x3 [Compatibility Mode]" id="{0A40D361-8811-475C-A39D-796BAD670C5F}" vid="{8D10F96A-68D5-479B-B3F9-FF85BCC82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themeOverride>
</file>

<file path=ppt/theme/themeOverride2.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themeOverride>
</file>

<file path=ppt/theme/themeOverride3.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themeOverride>
</file>

<file path=ppt/theme/themeOverride4.xml><?xml version="1.0" encoding="utf-8"?>
<a:themeOverride xmlns:a="http://schemas.openxmlformats.org/drawingml/2006/main">
  <a:clrScheme name="Custom 3">
    <a:dk1>
      <a:srgbClr val="454544"/>
    </a:dk1>
    <a:lt1>
      <a:srgbClr val="FFFFFF"/>
    </a:lt1>
    <a:dk2>
      <a:srgbClr val="80C7D6"/>
    </a:dk2>
    <a:lt2>
      <a:srgbClr val="F5F5F5"/>
    </a:lt2>
    <a:accent1>
      <a:srgbClr val="80C7D6"/>
    </a:accent1>
    <a:accent2>
      <a:srgbClr val="DBB1B9"/>
    </a:accent2>
    <a:accent3>
      <a:srgbClr val="E3AB89"/>
    </a:accent3>
    <a:accent4>
      <a:srgbClr val="99C88C"/>
    </a:accent4>
    <a:accent5>
      <a:srgbClr val="A3A3A3"/>
    </a:accent5>
    <a:accent6>
      <a:srgbClr val="458EA3"/>
    </a:accent6>
    <a:hlink>
      <a:srgbClr val="69A3B0"/>
    </a:hlink>
    <a:folHlink>
      <a:srgbClr val="69A3B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AF06D91C29F4AA3CE23A0F95BA8F1" ma:contentTypeVersion="19" ma:contentTypeDescription="Create a new document." ma:contentTypeScope="" ma:versionID="d0c5e8d7688f02f4a62302b84d92375f">
  <xsd:schema xmlns:xsd="http://www.w3.org/2001/XMLSchema" xmlns:xs="http://www.w3.org/2001/XMLSchema" xmlns:p="http://schemas.microsoft.com/office/2006/metadata/properties" xmlns:ns2="c6b0e41c-db1f-4852-9083-b598271816dd" xmlns:ns3="76e62881-acd8-44f0-bdd3-8027ed278046" targetNamespace="http://schemas.microsoft.com/office/2006/metadata/properties" ma:root="true" ma:fieldsID="c3e97e7cc7aa0d25b51a6c66ba040409" ns2:_="" ns3:_="">
    <xsd:import namespace="c6b0e41c-db1f-4852-9083-b598271816dd"/>
    <xsd:import namespace="76e62881-acd8-44f0-bdd3-8027ed2780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0e41c-db1f-4852-9083-b598271816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ocation" ma:index="21" nillable="true" ma:displayName="Location" ma:internalName="Location">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15cae3-4a38-44f6-b4eb-8857ae5c04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e62881-acd8-44f0-bdd3-8027ed27804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a5e3955-8e7e-4c5c-b61b-3d8b7c6b0c77}" ma:internalName="TaxCatchAll" ma:showField="CatchAllData" ma:web="76e62881-acd8-44f0-bdd3-8027ed2780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6e62881-acd8-44f0-bdd3-8027ed278046" xsi:nil="true"/>
    <lcf76f155ced4ddcb4097134ff3c332f xmlns="c6b0e41c-db1f-4852-9083-b598271816dd">
      <Terms xmlns="http://schemas.microsoft.com/office/infopath/2007/PartnerControls"/>
    </lcf76f155ced4ddcb4097134ff3c332f>
    <Location xmlns="c6b0e41c-db1f-4852-9083-b598271816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71D2C-2740-4AFE-9D41-8CE1553F5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b0e41c-db1f-4852-9083-b598271816dd"/>
    <ds:schemaRef ds:uri="76e62881-acd8-44f0-bdd3-8027ed278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1F7F-2ACA-41A6-A733-BEFD025283E4}">
  <ds:schemaRefs>
    <ds:schemaRef ds:uri="c6b0e41c-db1f-4852-9083-b598271816dd"/>
    <ds:schemaRef ds:uri="http://purl.org/dc/terms/"/>
    <ds:schemaRef ds:uri="http://schemas.microsoft.com/office/2006/metadata/properties"/>
    <ds:schemaRef ds:uri="76e62881-acd8-44f0-bdd3-8027ed278046"/>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357C3A1-A222-44ED-BADE-1A925F7ADA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PoC_PowerPoint_Template_WiP_3_ContentExamples_4x3.pot</Template>
  <TotalTime>0</TotalTime>
  <Words>2049</Words>
  <Application>Microsoft Office PowerPoint</Application>
  <PresentationFormat>On-screen Show (16:9)</PresentationFormat>
  <Paragraphs>232</Paragraphs>
  <Slides>30</Slides>
  <Notes>30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Wingdings</vt:lpstr>
      <vt:lpstr>PoC Master</vt:lpstr>
      <vt:lpstr>1_PoC Master</vt:lpstr>
      <vt:lpstr>PowerPoint Presentation</vt:lpstr>
      <vt:lpstr>PowerPoint Presentation</vt:lpstr>
      <vt:lpstr>PowerPoint Presentation</vt:lpstr>
      <vt:lpstr>Aims</vt:lpstr>
      <vt:lpstr>PowerPoint Presentation</vt:lpstr>
      <vt:lpstr>PowerPoint Presentation</vt:lpstr>
      <vt:lpstr>Why is the steering group so important?</vt:lpstr>
      <vt:lpstr>PowerPoint Presentation</vt:lpstr>
      <vt:lpstr>PowerPoint Presentation</vt:lpstr>
      <vt:lpstr>Revitalising  your Steering Group </vt:lpstr>
      <vt:lpstr>PowerPoint Presentation</vt:lpstr>
      <vt:lpstr>PowerPoint Presentation</vt:lpstr>
      <vt:lpstr>PowerPoint Presentation</vt:lpstr>
      <vt:lpstr>Storytelling reveals meaning without committing the error of defining it”</vt:lpstr>
      <vt:lpstr>PowerPoint Presentation</vt:lpstr>
      <vt:lpstr>Practical tips for storyteller preparation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2 Training Date</vt:lpstr>
      <vt:lpstr>Feedback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subject/>
  <dc:creator>Jocelyn Cornwell</dc:creator>
  <cp:keywords/>
  <dc:description/>
  <cp:lastModifiedBy>Eryn London</cp:lastModifiedBy>
  <cp:revision>166</cp:revision>
  <cp:lastPrinted>2024-01-08T10:55:21Z</cp:lastPrinted>
  <dcterms:created xsi:type="dcterms:W3CDTF">2018-02-14T15:50:56Z</dcterms:created>
  <dcterms:modified xsi:type="dcterms:W3CDTF">2024-05-30T08:41:33Z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0x010100C9CAF06D91C29F4AA3CE23A0F95BA8F1</vt:lpwstr>
  </property>
  <property fmtid="{D5CDD505-2E9C-101B-9397-08002B2CF9AE}" pid="3" name="MediaServiceImageTags">
    <vt:lpwstr/>
  </property>
</Properties>
</file>