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7"/>
  </p:notesMasterIdLst>
  <p:handoutMasterIdLst>
    <p:handoutMasterId r:id="rId28"/>
  </p:handoutMasterIdLst>
  <p:sldIdLst>
    <p:sldId id="304" r:id="rId4"/>
    <p:sldId id="326" r:id="rId5"/>
    <p:sldId id="359" r:id="rId6"/>
    <p:sldId id="360" r:id="rId7"/>
    <p:sldId id="361" r:id="rId8"/>
    <p:sldId id="362" r:id="rId9"/>
    <p:sldId id="363" r:id="rId10"/>
    <p:sldId id="380"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81" r:id="rId25"/>
    <p:sldId id="349" r:id="rId26"/>
  </p:sldIdLst>
  <p:sldSz cx="9144000" cy="5143500" type="screen16x9"/>
  <p:notesSz cx="6858000" cy="9144000"/>
  <p:defaultTextStyle>
    <a:defPPr>
      <a:defRPr lang="en-GB"/>
    </a:defPPr>
    <a:lvl1pPr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88C"/>
    <a:srgbClr val="DBB1B9"/>
    <a:srgbClr val="80C7D6"/>
    <a:srgbClr val="0C4393"/>
    <a:srgbClr val="E92920"/>
    <a:srgbClr val="138939"/>
    <a:srgbClr val="E82404"/>
    <a:srgbClr val="83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3CFFE-B4F0-4DB9-B950-D8978D283D4E}" v="35" dt="2021-04-08T15:39:56.539"/>
    <p1510:client id="{7CFEB49D-7261-4AD9-9054-39417C663F66}" v="152" dt="2021-04-08T14:32:47.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7" autoAdjust="0"/>
    <p:restoredTop sz="94660"/>
  </p:normalViewPr>
  <p:slideViewPr>
    <p:cSldViewPr snapToObjects="1">
      <p:cViewPr varScale="1">
        <p:scale>
          <a:sx n="136" d="100"/>
          <a:sy n="136" d="100"/>
        </p:scale>
        <p:origin x="126" y="13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ema Khanom" userId="287c8e6d-3178-49dd-a469-747ceb9ef8f4" providerId="ADAL" clId="{2E93CFFE-B4F0-4DB9-B950-D8978D283D4E}"/>
    <pc:docChg chg="undo custSel addSld delSld modSld sldOrd">
      <pc:chgData name="Nelema Khanom" userId="287c8e6d-3178-49dd-a469-747ceb9ef8f4" providerId="ADAL" clId="{2E93CFFE-B4F0-4DB9-B950-D8978D283D4E}" dt="2021-04-08T15:40:20.886" v="524" actId="47"/>
      <pc:docMkLst>
        <pc:docMk/>
      </pc:docMkLst>
      <pc:sldChg chg="addSp delSp modSp del mod">
        <pc:chgData name="Nelema Khanom" userId="287c8e6d-3178-49dd-a469-747ceb9ef8f4" providerId="ADAL" clId="{2E93CFFE-B4F0-4DB9-B950-D8978D283D4E}" dt="2021-04-08T14:47:39.831" v="66" actId="47"/>
        <pc:sldMkLst>
          <pc:docMk/>
          <pc:sldMk cId="0" sldId="268"/>
        </pc:sldMkLst>
        <pc:picChg chg="add del mod">
          <ac:chgData name="Nelema Khanom" userId="287c8e6d-3178-49dd-a469-747ceb9ef8f4" providerId="ADAL" clId="{2E93CFFE-B4F0-4DB9-B950-D8978D283D4E}" dt="2021-04-08T14:47:18.555" v="60" actId="21"/>
          <ac:picMkLst>
            <pc:docMk/>
            <pc:sldMk cId="0" sldId="268"/>
            <ac:picMk id="5" creationId="{00000000-0000-0000-0000-000000000000}"/>
          </ac:picMkLst>
        </pc:picChg>
      </pc:sldChg>
      <pc:sldChg chg="modSp">
        <pc:chgData name="Nelema Khanom" userId="287c8e6d-3178-49dd-a469-747ceb9ef8f4" providerId="ADAL" clId="{2E93CFFE-B4F0-4DB9-B950-D8978D283D4E}" dt="2021-04-08T14:38:28.258" v="3" actId="1076"/>
        <pc:sldMkLst>
          <pc:docMk/>
          <pc:sldMk cId="2571791291" sldId="359"/>
        </pc:sldMkLst>
        <pc:spChg chg="mod">
          <ac:chgData name="Nelema Khanom" userId="287c8e6d-3178-49dd-a469-747ceb9ef8f4" providerId="ADAL" clId="{2E93CFFE-B4F0-4DB9-B950-D8978D283D4E}" dt="2021-04-08T14:38:28.258" v="3" actId="1076"/>
          <ac:spMkLst>
            <pc:docMk/>
            <pc:sldMk cId="2571791291" sldId="359"/>
            <ac:spMk id="40963" creationId="{B17FA30A-BC2B-479C-AF31-2164214EDBF1}"/>
          </ac:spMkLst>
        </pc:spChg>
      </pc:sldChg>
      <pc:sldChg chg="modSp">
        <pc:chgData name="Nelema Khanom" userId="287c8e6d-3178-49dd-a469-747ceb9ef8f4" providerId="ADAL" clId="{2E93CFFE-B4F0-4DB9-B950-D8978D283D4E}" dt="2021-04-08T14:38:30.803" v="4" actId="1076"/>
        <pc:sldMkLst>
          <pc:docMk/>
          <pc:sldMk cId="2463606968" sldId="360"/>
        </pc:sldMkLst>
        <pc:spChg chg="mod">
          <ac:chgData name="Nelema Khanom" userId="287c8e6d-3178-49dd-a469-747ceb9ef8f4" providerId="ADAL" clId="{2E93CFFE-B4F0-4DB9-B950-D8978D283D4E}" dt="2021-04-08T14:38:30.803" v="4" actId="1076"/>
          <ac:spMkLst>
            <pc:docMk/>
            <pc:sldMk cId="2463606968" sldId="360"/>
            <ac:spMk id="40963" creationId="{B17FA30A-BC2B-479C-AF31-2164214EDBF1}"/>
          </ac:spMkLst>
        </pc:spChg>
      </pc:sldChg>
      <pc:sldChg chg="modSp">
        <pc:chgData name="Nelema Khanom" userId="287c8e6d-3178-49dd-a469-747ceb9ef8f4" providerId="ADAL" clId="{2E93CFFE-B4F0-4DB9-B950-D8978D283D4E}" dt="2021-04-08T14:38:22.091" v="2" actId="1076"/>
        <pc:sldMkLst>
          <pc:docMk/>
          <pc:sldMk cId="3272771718" sldId="361"/>
        </pc:sldMkLst>
        <pc:spChg chg="mod">
          <ac:chgData name="Nelema Khanom" userId="287c8e6d-3178-49dd-a469-747ceb9ef8f4" providerId="ADAL" clId="{2E93CFFE-B4F0-4DB9-B950-D8978D283D4E}" dt="2021-04-08T14:38:22.091" v="2" actId="1076"/>
          <ac:spMkLst>
            <pc:docMk/>
            <pc:sldMk cId="3272771718" sldId="361"/>
            <ac:spMk id="9" creationId="{3CA40BEE-10BD-4F68-AEA4-E4C1A5E7D4AB}"/>
          </ac:spMkLst>
        </pc:spChg>
        <pc:spChg chg="mod">
          <ac:chgData name="Nelema Khanom" userId="287c8e6d-3178-49dd-a469-747ceb9ef8f4" providerId="ADAL" clId="{2E93CFFE-B4F0-4DB9-B950-D8978D283D4E}" dt="2021-04-08T14:38:19.561" v="1" actId="27636"/>
          <ac:spMkLst>
            <pc:docMk/>
            <pc:sldMk cId="3272771718" sldId="361"/>
            <ac:spMk id="40963" creationId="{B17FA30A-BC2B-479C-AF31-2164214EDBF1}"/>
          </ac:spMkLst>
        </pc:spChg>
      </pc:sldChg>
      <pc:sldChg chg="modSp mod">
        <pc:chgData name="Nelema Khanom" userId="287c8e6d-3178-49dd-a469-747ceb9ef8f4" providerId="ADAL" clId="{2E93CFFE-B4F0-4DB9-B950-D8978D283D4E}" dt="2021-04-08T15:38:13.864" v="495" actId="1076"/>
        <pc:sldMkLst>
          <pc:docMk/>
          <pc:sldMk cId="1113481357" sldId="362"/>
        </pc:sldMkLst>
        <pc:spChg chg="mod">
          <ac:chgData name="Nelema Khanom" userId="287c8e6d-3178-49dd-a469-747ceb9ef8f4" providerId="ADAL" clId="{2E93CFFE-B4F0-4DB9-B950-D8978D283D4E}" dt="2021-04-08T15:38:13.864" v="495" actId="1076"/>
          <ac:spMkLst>
            <pc:docMk/>
            <pc:sldMk cId="1113481357" sldId="362"/>
            <ac:spMk id="40963" creationId="{B17FA30A-BC2B-479C-AF31-2164214EDBF1}"/>
          </ac:spMkLst>
        </pc:spChg>
        <pc:picChg chg="mod">
          <ac:chgData name="Nelema Khanom" userId="287c8e6d-3178-49dd-a469-747ceb9ef8f4" providerId="ADAL" clId="{2E93CFFE-B4F0-4DB9-B950-D8978D283D4E}" dt="2021-04-08T15:37:40.959" v="493" actId="1076"/>
          <ac:picMkLst>
            <pc:docMk/>
            <pc:sldMk cId="1113481357" sldId="362"/>
            <ac:picMk id="12" creationId="{225398C2-C2D1-4552-9317-48939B6595C1}"/>
          </ac:picMkLst>
        </pc:picChg>
      </pc:sldChg>
      <pc:sldChg chg="modSp mod">
        <pc:chgData name="Nelema Khanom" userId="287c8e6d-3178-49dd-a469-747ceb9ef8f4" providerId="ADAL" clId="{2E93CFFE-B4F0-4DB9-B950-D8978D283D4E}" dt="2021-04-08T14:40:34.318" v="34" actId="403"/>
        <pc:sldMkLst>
          <pc:docMk/>
          <pc:sldMk cId="2796113364" sldId="363"/>
        </pc:sldMkLst>
        <pc:spChg chg="mod">
          <ac:chgData name="Nelema Khanom" userId="287c8e6d-3178-49dd-a469-747ceb9ef8f4" providerId="ADAL" clId="{2E93CFFE-B4F0-4DB9-B950-D8978D283D4E}" dt="2021-04-08T14:40:34.318" v="34" actId="403"/>
          <ac:spMkLst>
            <pc:docMk/>
            <pc:sldMk cId="2796113364" sldId="363"/>
            <ac:spMk id="40963" creationId="{B17FA30A-BC2B-479C-AF31-2164214EDBF1}"/>
          </ac:spMkLst>
        </pc:spChg>
      </pc:sldChg>
      <pc:sldChg chg="modSp mod">
        <pc:chgData name="Nelema Khanom" userId="287c8e6d-3178-49dd-a469-747ceb9ef8f4" providerId="ADAL" clId="{2E93CFFE-B4F0-4DB9-B950-D8978D283D4E}" dt="2021-04-08T14:38:45.296" v="6" actId="403"/>
        <pc:sldMkLst>
          <pc:docMk/>
          <pc:sldMk cId="1206074079" sldId="364"/>
        </pc:sldMkLst>
        <pc:spChg chg="mod">
          <ac:chgData name="Nelema Khanom" userId="287c8e6d-3178-49dd-a469-747ceb9ef8f4" providerId="ADAL" clId="{2E93CFFE-B4F0-4DB9-B950-D8978D283D4E}" dt="2021-04-08T14:38:45.296" v="6" actId="403"/>
          <ac:spMkLst>
            <pc:docMk/>
            <pc:sldMk cId="1206074079" sldId="364"/>
            <ac:spMk id="40963" creationId="{B17FA30A-BC2B-479C-AF31-2164214EDBF1}"/>
          </ac:spMkLst>
        </pc:spChg>
      </pc:sldChg>
      <pc:sldChg chg="modSp mod">
        <pc:chgData name="Nelema Khanom" userId="287c8e6d-3178-49dd-a469-747ceb9ef8f4" providerId="ADAL" clId="{2E93CFFE-B4F0-4DB9-B950-D8978D283D4E}" dt="2021-04-08T14:38:59.144" v="10" actId="122"/>
        <pc:sldMkLst>
          <pc:docMk/>
          <pc:sldMk cId="523232474" sldId="367"/>
        </pc:sldMkLst>
        <pc:spChg chg="mod">
          <ac:chgData name="Nelema Khanom" userId="287c8e6d-3178-49dd-a469-747ceb9ef8f4" providerId="ADAL" clId="{2E93CFFE-B4F0-4DB9-B950-D8978D283D4E}" dt="2021-04-08T14:38:59.144" v="10" actId="122"/>
          <ac:spMkLst>
            <pc:docMk/>
            <pc:sldMk cId="523232474" sldId="367"/>
            <ac:spMk id="40963" creationId="{B17FA30A-BC2B-479C-AF31-2164214EDBF1}"/>
          </ac:spMkLst>
        </pc:spChg>
      </pc:sldChg>
      <pc:sldChg chg="modSp mod">
        <pc:chgData name="Nelema Khanom" userId="287c8e6d-3178-49dd-a469-747ceb9ef8f4" providerId="ADAL" clId="{2E93CFFE-B4F0-4DB9-B950-D8978D283D4E}" dt="2021-04-08T14:39:13.389" v="18" actId="403"/>
        <pc:sldMkLst>
          <pc:docMk/>
          <pc:sldMk cId="1646343467" sldId="368"/>
        </pc:sldMkLst>
        <pc:spChg chg="mod">
          <ac:chgData name="Nelema Khanom" userId="287c8e6d-3178-49dd-a469-747ceb9ef8f4" providerId="ADAL" clId="{2E93CFFE-B4F0-4DB9-B950-D8978D283D4E}" dt="2021-04-08T14:39:13.389" v="18" actId="403"/>
          <ac:spMkLst>
            <pc:docMk/>
            <pc:sldMk cId="1646343467" sldId="368"/>
            <ac:spMk id="40963" creationId="{B17FA30A-BC2B-479C-AF31-2164214EDBF1}"/>
          </ac:spMkLst>
        </pc:spChg>
      </pc:sldChg>
      <pc:sldChg chg="modSp">
        <pc:chgData name="Nelema Khanom" userId="287c8e6d-3178-49dd-a469-747ceb9ef8f4" providerId="ADAL" clId="{2E93CFFE-B4F0-4DB9-B950-D8978D283D4E}" dt="2021-04-08T14:39:21.227" v="19" actId="1076"/>
        <pc:sldMkLst>
          <pc:docMk/>
          <pc:sldMk cId="1925798255" sldId="369"/>
        </pc:sldMkLst>
        <pc:spChg chg="mod">
          <ac:chgData name="Nelema Khanom" userId="287c8e6d-3178-49dd-a469-747ceb9ef8f4" providerId="ADAL" clId="{2E93CFFE-B4F0-4DB9-B950-D8978D283D4E}" dt="2021-04-08T14:39:21.227" v="19" actId="1076"/>
          <ac:spMkLst>
            <pc:docMk/>
            <pc:sldMk cId="1925798255" sldId="369"/>
            <ac:spMk id="40963" creationId="{B17FA30A-BC2B-479C-AF31-2164214EDBF1}"/>
          </ac:spMkLst>
        </pc:spChg>
      </pc:sldChg>
      <pc:sldChg chg="modSp">
        <pc:chgData name="Nelema Khanom" userId="287c8e6d-3178-49dd-a469-747ceb9ef8f4" providerId="ADAL" clId="{2E93CFFE-B4F0-4DB9-B950-D8978D283D4E}" dt="2021-04-08T14:39:24.219" v="20" actId="1076"/>
        <pc:sldMkLst>
          <pc:docMk/>
          <pc:sldMk cId="1901306975" sldId="370"/>
        </pc:sldMkLst>
        <pc:spChg chg="mod">
          <ac:chgData name="Nelema Khanom" userId="287c8e6d-3178-49dd-a469-747ceb9ef8f4" providerId="ADAL" clId="{2E93CFFE-B4F0-4DB9-B950-D8978D283D4E}" dt="2021-04-08T14:39:24.219" v="20" actId="1076"/>
          <ac:spMkLst>
            <pc:docMk/>
            <pc:sldMk cId="1901306975" sldId="370"/>
            <ac:spMk id="40963" creationId="{B17FA30A-BC2B-479C-AF31-2164214EDBF1}"/>
          </ac:spMkLst>
        </pc:spChg>
      </pc:sldChg>
      <pc:sldChg chg="modSp mod">
        <pc:chgData name="Nelema Khanom" userId="287c8e6d-3178-49dd-a469-747ceb9ef8f4" providerId="ADAL" clId="{2E93CFFE-B4F0-4DB9-B950-D8978D283D4E}" dt="2021-04-08T14:41:14.266" v="37" actId="2711"/>
        <pc:sldMkLst>
          <pc:docMk/>
          <pc:sldMk cId="677033373" sldId="371"/>
        </pc:sldMkLst>
        <pc:spChg chg="mod">
          <ac:chgData name="Nelema Khanom" userId="287c8e6d-3178-49dd-a469-747ceb9ef8f4" providerId="ADAL" clId="{2E93CFFE-B4F0-4DB9-B950-D8978D283D4E}" dt="2021-04-08T14:41:14.266" v="37" actId="2711"/>
          <ac:spMkLst>
            <pc:docMk/>
            <pc:sldMk cId="677033373" sldId="371"/>
            <ac:spMk id="40963" creationId="{B17FA30A-BC2B-479C-AF31-2164214EDBF1}"/>
          </ac:spMkLst>
        </pc:spChg>
      </pc:sldChg>
      <pc:sldChg chg="modSp mod">
        <pc:chgData name="Nelema Khanom" userId="287c8e6d-3178-49dd-a469-747ceb9ef8f4" providerId="ADAL" clId="{2E93CFFE-B4F0-4DB9-B950-D8978D283D4E}" dt="2021-04-08T14:41:39.863" v="52" actId="120"/>
        <pc:sldMkLst>
          <pc:docMk/>
          <pc:sldMk cId="666421832" sldId="372"/>
        </pc:sldMkLst>
        <pc:spChg chg="mod">
          <ac:chgData name="Nelema Khanom" userId="287c8e6d-3178-49dd-a469-747ceb9ef8f4" providerId="ADAL" clId="{2E93CFFE-B4F0-4DB9-B950-D8978D283D4E}" dt="2021-04-08T14:41:39.863" v="52" actId="120"/>
          <ac:spMkLst>
            <pc:docMk/>
            <pc:sldMk cId="666421832" sldId="372"/>
            <ac:spMk id="40963" creationId="{B17FA30A-BC2B-479C-AF31-2164214EDBF1}"/>
          </ac:spMkLst>
        </pc:spChg>
      </pc:sldChg>
      <pc:sldChg chg="modSp mod">
        <pc:chgData name="Nelema Khanom" userId="287c8e6d-3178-49dd-a469-747ceb9ef8f4" providerId="ADAL" clId="{2E93CFFE-B4F0-4DB9-B950-D8978D283D4E}" dt="2021-04-08T14:42:34.335" v="56" actId="122"/>
        <pc:sldMkLst>
          <pc:docMk/>
          <pc:sldMk cId="2305184816" sldId="375"/>
        </pc:sldMkLst>
        <pc:spChg chg="mod">
          <ac:chgData name="Nelema Khanom" userId="287c8e6d-3178-49dd-a469-747ceb9ef8f4" providerId="ADAL" clId="{2E93CFFE-B4F0-4DB9-B950-D8978D283D4E}" dt="2021-04-08T14:42:34.335" v="56" actId="122"/>
          <ac:spMkLst>
            <pc:docMk/>
            <pc:sldMk cId="2305184816" sldId="375"/>
            <ac:spMk id="40963" creationId="{B17FA30A-BC2B-479C-AF31-2164214EDBF1}"/>
          </ac:spMkLst>
        </pc:spChg>
      </pc:sldChg>
      <pc:sldChg chg="delSp modSp del mod chgLayout">
        <pc:chgData name="Nelema Khanom" userId="287c8e6d-3178-49dd-a469-747ceb9ef8f4" providerId="ADAL" clId="{2E93CFFE-B4F0-4DB9-B950-D8978D283D4E}" dt="2021-04-08T15:40:20.886" v="524" actId="47"/>
        <pc:sldMkLst>
          <pc:docMk/>
          <pc:sldMk cId="2233656943" sldId="378"/>
        </pc:sldMkLst>
        <pc:spChg chg="mod ord">
          <ac:chgData name="Nelema Khanom" userId="287c8e6d-3178-49dd-a469-747ceb9ef8f4" providerId="ADAL" clId="{2E93CFFE-B4F0-4DB9-B950-D8978D283D4E}" dt="2021-04-08T15:39:47.585" v="504" actId="21"/>
          <ac:spMkLst>
            <pc:docMk/>
            <pc:sldMk cId="2233656943" sldId="378"/>
            <ac:spMk id="2" creationId="{F4BF5231-440D-4F6E-B35B-612064A2EE0F}"/>
          </ac:spMkLst>
        </pc:spChg>
        <pc:spChg chg="del mod ord">
          <ac:chgData name="Nelema Khanom" userId="287c8e6d-3178-49dd-a469-747ceb9ef8f4" providerId="ADAL" clId="{2E93CFFE-B4F0-4DB9-B950-D8978D283D4E}" dt="2021-04-08T15:39:01.315" v="496" actId="700"/>
          <ac:spMkLst>
            <pc:docMk/>
            <pc:sldMk cId="2233656943" sldId="378"/>
            <ac:spMk id="5" creationId="{D2D32C90-CCF0-4B81-B73E-DE55B6F7FBC5}"/>
          </ac:spMkLst>
        </pc:spChg>
        <pc:spChg chg="mod ord">
          <ac:chgData name="Nelema Khanom" userId="287c8e6d-3178-49dd-a469-747ceb9ef8f4" providerId="ADAL" clId="{2E93CFFE-B4F0-4DB9-B950-D8978D283D4E}" dt="2021-04-08T15:39:01.315" v="496" actId="700"/>
          <ac:spMkLst>
            <pc:docMk/>
            <pc:sldMk cId="2233656943" sldId="378"/>
            <ac:spMk id="6" creationId="{456F65D5-5736-49A8-AB18-5A9B4271D5C4}"/>
          </ac:spMkLst>
        </pc:spChg>
        <pc:spChg chg="mod ord">
          <ac:chgData name="Nelema Khanom" userId="287c8e6d-3178-49dd-a469-747ceb9ef8f4" providerId="ADAL" clId="{2E93CFFE-B4F0-4DB9-B950-D8978D283D4E}" dt="2021-04-08T15:39:01.315" v="496" actId="700"/>
          <ac:spMkLst>
            <pc:docMk/>
            <pc:sldMk cId="2233656943" sldId="378"/>
            <ac:spMk id="7" creationId="{2CC0355B-2D9B-463F-A145-7487D5A03165}"/>
          </ac:spMkLst>
        </pc:spChg>
      </pc:sldChg>
      <pc:sldChg chg="addSp delSp modSp new del mod chgLayout">
        <pc:chgData name="Nelema Khanom" userId="287c8e6d-3178-49dd-a469-747ceb9ef8f4" providerId="ADAL" clId="{2E93CFFE-B4F0-4DB9-B950-D8978D283D4E}" dt="2021-04-08T14:47:40.962" v="67" actId="47"/>
        <pc:sldMkLst>
          <pc:docMk/>
          <pc:sldMk cId="185351604" sldId="379"/>
        </pc:sldMkLst>
        <pc:spChg chg="del">
          <ac:chgData name="Nelema Khanom" userId="287c8e6d-3178-49dd-a469-747ceb9ef8f4" providerId="ADAL" clId="{2E93CFFE-B4F0-4DB9-B950-D8978D283D4E}" dt="2021-04-08T14:47:30.091" v="62" actId="6264"/>
          <ac:spMkLst>
            <pc:docMk/>
            <pc:sldMk cId="185351604" sldId="379"/>
            <ac:spMk id="2" creationId="{856150B3-1043-4D77-99A3-6EEF53580B3D}"/>
          </ac:spMkLst>
        </pc:spChg>
        <pc:spChg chg="add mod ord">
          <ac:chgData name="Nelema Khanom" userId="287c8e6d-3178-49dd-a469-747ceb9ef8f4" providerId="ADAL" clId="{2E93CFFE-B4F0-4DB9-B950-D8978D283D4E}" dt="2021-04-08T14:47:30.091" v="62" actId="6264"/>
          <ac:spMkLst>
            <pc:docMk/>
            <pc:sldMk cId="185351604" sldId="379"/>
            <ac:spMk id="3" creationId="{0DBA5631-9FE4-45E0-8FBB-6B41A6DECD5A}"/>
          </ac:spMkLst>
        </pc:spChg>
      </pc:sldChg>
      <pc:sldChg chg="addSp delSp modSp new mod ord setBg chgLayout">
        <pc:chgData name="Nelema Khanom" userId="287c8e6d-3178-49dd-a469-747ceb9ef8f4" providerId="ADAL" clId="{2E93CFFE-B4F0-4DB9-B950-D8978D283D4E}" dt="2021-04-08T15:36:22.806" v="490" actId="1076"/>
        <pc:sldMkLst>
          <pc:docMk/>
          <pc:sldMk cId="1645979376" sldId="380"/>
        </pc:sldMkLst>
        <pc:spChg chg="add del mod ord">
          <ac:chgData name="Nelema Khanom" userId="287c8e6d-3178-49dd-a469-747ceb9ef8f4" providerId="ADAL" clId="{2E93CFFE-B4F0-4DB9-B950-D8978D283D4E}" dt="2021-04-08T15:26:05.896" v="422" actId="700"/>
          <ac:spMkLst>
            <pc:docMk/>
            <pc:sldMk cId="1645979376" sldId="380"/>
            <ac:spMk id="2" creationId="{13F17499-B259-41AA-BB59-62CF7EBF91E7}"/>
          </ac:spMkLst>
        </pc:spChg>
        <pc:spChg chg="del">
          <ac:chgData name="Nelema Khanom" userId="287c8e6d-3178-49dd-a469-747ceb9ef8f4" providerId="ADAL" clId="{2E93CFFE-B4F0-4DB9-B950-D8978D283D4E}" dt="2021-04-08T14:47:42.819" v="68" actId="478"/>
          <ac:spMkLst>
            <pc:docMk/>
            <pc:sldMk cId="1645979376" sldId="380"/>
            <ac:spMk id="2" creationId="{AB2CE00F-A002-44ED-83C3-27B6A0354AF5}"/>
          </ac:spMkLst>
        </pc:spChg>
        <pc:spChg chg="add del mod ord">
          <ac:chgData name="Nelema Khanom" userId="287c8e6d-3178-49dd-a469-747ceb9ef8f4" providerId="ADAL" clId="{2E93CFFE-B4F0-4DB9-B950-D8978D283D4E}" dt="2021-04-08T15:32:50.919" v="470" actId="478"/>
          <ac:spMkLst>
            <pc:docMk/>
            <pc:sldMk cId="1645979376" sldId="380"/>
            <ac:spMk id="3" creationId="{957CD3FC-49AA-4FCA-BB66-D1721BDE6497}"/>
          </ac:spMkLst>
        </pc:spChg>
        <pc:spChg chg="del mod">
          <ac:chgData name="Nelema Khanom" userId="287c8e6d-3178-49dd-a469-747ceb9ef8f4" providerId="ADAL" clId="{2E93CFFE-B4F0-4DB9-B950-D8978D283D4E}" dt="2021-04-08T14:47:49.676" v="70" actId="478"/>
          <ac:spMkLst>
            <pc:docMk/>
            <pc:sldMk cId="1645979376" sldId="380"/>
            <ac:spMk id="3" creationId="{BE7DD7D9-7CEF-4050-BFB6-6FE7AC7A0722}"/>
          </ac:spMkLst>
        </pc:spChg>
        <pc:spChg chg="add mod">
          <ac:chgData name="Nelema Khanom" userId="287c8e6d-3178-49dd-a469-747ceb9ef8f4" providerId="ADAL" clId="{2E93CFFE-B4F0-4DB9-B950-D8978D283D4E}" dt="2021-04-08T15:36:22.806" v="490" actId="1076"/>
          <ac:spMkLst>
            <pc:docMk/>
            <pc:sldMk cId="1645979376" sldId="380"/>
            <ac:spMk id="4" creationId="{3B325C58-514E-473D-B865-FF28C13F9F99}"/>
          </ac:spMkLst>
        </pc:spChg>
        <pc:spChg chg="del">
          <ac:chgData name="Nelema Khanom" userId="287c8e6d-3178-49dd-a469-747ceb9ef8f4" providerId="ADAL" clId="{2E93CFFE-B4F0-4DB9-B950-D8978D283D4E}" dt="2021-04-08T14:47:50.652" v="71" actId="478"/>
          <ac:spMkLst>
            <pc:docMk/>
            <pc:sldMk cId="1645979376" sldId="380"/>
            <ac:spMk id="4" creationId="{9170F4F5-A9DB-4111-9FE4-1CD0D17DA505}"/>
          </ac:spMkLst>
        </pc:spChg>
        <pc:spChg chg="del">
          <ac:chgData name="Nelema Khanom" userId="287c8e6d-3178-49dd-a469-747ceb9ef8f4" providerId="ADAL" clId="{2E93CFFE-B4F0-4DB9-B950-D8978D283D4E}" dt="2021-04-08T14:49:26.820" v="146" actId="478"/>
          <ac:spMkLst>
            <pc:docMk/>
            <pc:sldMk cId="1645979376" sldId="380"/>
            <ac:spMk id="5" creationId="{DBEA44D8-0E7C-4F69-ACFD-340825D6B60B}"/>
          </ac:spMkLst>
        </pc:spChg>
        <pc:spChg chg="mod ord">
          <ac:chgData name="Nelema Khanom" userId="287c8e6d-3178-49dd-a469-747ceb9ef8f4" providerId="ADAL" clId="{2E93CFFE-B4F0-4DB9-B950-D8978D283D4E}" dt="2021-04-08T15:26:05.896" v="422" actId="700"/>
          <ac:spMkLst>
            <pc:docMk/>
            <pc:sldMk cId="1645979376" sldId="380"/>
            <ac:spMk id="6" creationId="{C4F4CE74-0DE7-4C33-AB69-3AE25E2DEFD4}"/>
          </ac:spMkLst>
        </pc:spChg>
        <pc:spChg chg="mod ord">
          <ac:chgData name="Nelema Khanom" userId="287c8e6d-3178-49dd-a469-747ceb9ef8f4" providerId="ADAL" clId="{2E93CFFE-B4F0-4DB9-B950-D8978D283D4E}" dt="2021-04-08T15:26:25.223" v="425" actId="1076"/>
          <ac:spMkLst>
            <pc:docMk/>
            <pc:sldMk cId="1645979376" sldId="380"/>
            <ac:spMk id="7" creationId="{60C1CC84-4E3A-4086-A8C8-8A9BF76989C9}"/>
          </ac:spMkLst>
        </pc:spChg>
        <pc:spChg chg="add del mod">
          <ac:chgData name="Nelema Khanom" userId="287c8e6d-3178-49dd-a469-747ceb9ef8f4" providerId="ADAL" clId="{2E93CFFE-B4F0-4DB9-B950-D8978D283D4E}" dt="2021-04-08T14:49:58.453" v="149" actId="478"/>
          <ac:spMkLst>
            <pc:docMk/>
            <pc:sldMk cId="1645979376" sldId="380"/>
            <ac:spMk id="8" creationId="{6F70919A-7CB7-4514-9FCD-43DAC37DF1D3}"/>
          </ac:spMkLst>
        </pc:spChg>
        <pc:spChg chg="add del mod">
          <ac:chgData name="Nelema Khanom" userId="287c8e6d-3178-49dd-a469-747ceb9ef8f4" providerId="ADAL" clId="{2E93CFFE-B4F0-4DB9-B950-D8978D283D4E}" dt="2021-04-08T14:57:04.397" v="311" actId="478"/>
          <ac:spMkLst>
            <pc:docMk/>
            <pc:sldMk cId="1645979376" sldId="380"/>
            <ac:spMk id="13" creationId="{B5CF34F3-CB84-425E-B2FA-063F462DA35E}"/>
          </ac:spMkLst>
        </pc:spChg>
        <pc:spChg chg="add del mod">
          <ac:chgData name="Nelema Khanom" userId="287c8e6d-3178-49dd-a469-747ceb9ef8f4" providerId="ADAL" clId="{2E93CFFE-B4F0-4DB9-B950-D8978D283D4E}" dt="2021-04-08T15:29:40.892" v="429" actId="478"/>
          <ac:spMkLst>
            <pc:docMk/>
            <pc:sldMk cId="1645979376" sldId="380"/>
            <ac:spMk id="14" creationId="{CC163A51-941D-497B-B530-E41BB43A6F25}"/>
          </ac:spMkLst>
        </pc:spChg>
        <pc:picChg chg="add del mod">
          <ac:chgData name="Nelema Khanom" userId="287c8e6d-3178-49dd-a469-747ceb9ef8f4" providerId="ADAL" clId="{2E93CFFE-B4F0-4DB9-B950-D8978D283D4E}" dt="2021-04-08T14:53:01.788" v="156" actId="478"/>
          <ac:picMkLst>
            <pc:docMk/>
            <pc:sldMk cId="1645979376" sldId="380"/>
            <ac:picMk id="10" creationId="{9D2F1335-7C2B-440E-8624-0BAD165791F5}"/>
          </ac:picMkLst>
        </pc:picChg>
        <pc:picChg chg="add del mod">
          <ac:chgData name="Nelema Khanom" userId="287c8e6d-3178-49dd-a469-747ceb9ef8f4" providerId="ADAL" clId="{2E93CFFE-B4F0-4DB9-B950-D8978D283D4E}" dt="2021-04-08T15:36:14.854" v="489" actId="1076"/>
          <ac:picMkLst>
            <pc:docMk/>
            <pc:sldMk cId="1645979376" sldId="380"/>
            <ac:picMk id="12" creationId="{605B2A45-00FC-4738-99E5-23B5C98EBD2B}"/>
          </ac:picMkLst>
        </pc:picChg>
      </pc:sldChg>
      <pc:sldChg chg="new del">
        <pc:chgData name="Nelema Khanom" userId="287c8e6d-3178-49dd-a469-747ceb9ef8f4" providerId="ADAL" clId="{2E93CFFE-B4F0-4DB9-B950-D8978D283D4E}" dt="2021-04-08T14:49:36.148" v="148" actId="47"/>
        <pc:sldMkLst>
          <pc:docMk/>
          <pc:sldMk cId="152991169" sldId="381"/>
        </pc:sldMkLst>
      </pc:sldChg>
      <pc:sldChg chg="new del">
        <pc:chgData name="Nelema Khanom" userId="287c8e6d-3178-49dd-a469-747ceb9ef8f4" providerId="ADAL" clId="{2E93CFFE-B4F0-4DB9-B950-D8978D283D4E}" dt="2021-04-08T15:39:33.492" v="502" actId="2696"/>
        <pc:sldMkLst>
          <pc:docMk/>
          <pc:sldMk cId="1097224228" sldId="381"/>
        </pc:sldMkLst>
      </pc:sldChg>
      <pc:sldChg chg="new del">
        <pc:chgData name="Nelema Khanom" userId="287c8e6d-3178-49dd-a469-747ceb9ef8f4" providerId="ADAL" clId="{2E93CFFE-B4F0-4DB9-B950-D8978D283D4E}" dt="2021-04-08T15:39:29.450" v="500" actId="2696"/>
        <pc:sldMkLst>
          <pc:docMk/>
          <pc:sldMk cId="1316178215" sldId="381"/>
        </pc:sldMkLst>
      </pc:sldChg>
      <pc:sldChg chg="modSp mod">
        <pc:chgData name="Nelema Khanom" userId="287c8e6d-3178-49dd-a469-747ceb9ef8f4" providerId="ADAL" clId="{2E93CFFE-B4F0-4DB9-B950-D8978D283D4E}" dt="2021-04-08T15:40:18.087" v="523" actId="1076"/>
        <pc:sldMkLst>
          <pc:docMk/>
          <pc:sldMk cId="1583189251" sldId="381"/>
        </pc:sldMkLst>
        <pc:spChg chg="mod">
          <ac:chgData name="Nelema Khanom" userId="287c8e6d-3178-49dd-a469-747ceb9ef8f4" providerId="ADAL" clId="{2E93CFFE-B4F0-4DB9-B950-D8978D283D4E}" dt="2021-04-08T15:40:18.087" v="523" actId="1076"/>
          <ac:spMkLst>
            <pc:docMk/>
            <pc:sldMk cId="1583189251" sldId="381"/>
            <ac:spMk id="6" creationId="{98A0F66B-055E-45CD-9425-0AC73A0469F9}"/>
          </ac:spMkLst>
        </pc:spChg>
        <pc:spChg chg="mod">
          <ac:chgData name="Nelema Khanom" userId="287c8e6d-3178-49dd-a469-747ceb9ef8f4" providerId="ADAL" clId="{2E93CFFE-B4F0-4DB9-B950-D8978D283D4E}" dt="2021-04-08T15:40:01.287" v="519" actId="20577"/>
          <ac:spMkLst>
            <pc:docMk/>
            <pc:sldMk cId="1583189251" sldId="381"/>
            <ac:spMk id="22530" creationId="{1572AE59-278F-474E-8F8B-C4F5E61326AD}"/>
          </ac:spMkLst>
        </pc:spChg>
      </pc:sldChg>
      <pc:sldChg chg="new del">
        <pc:chgData name="Nelema Khanom" userId="287c8e6d-3178-49dd-a469-747ceb9ef8f4" providerId="ADAL" clId="{2E93CFFE-B4F0-4DB9-B950-D8978D283D4E}" dt="2021-04-08T15:39:22.296" v="498" actId="2696"/>
        <pc:sldMkLst>
          <pc:docMk/>
          <pc:sldMk cId="2603686334" sldId="381"/>
        </pc:sldMkLst>
      </pc:sldChg>
      <pc:sldMasterChg chg="delSldLayout">
        <pc:chgData name="Nelema Khanom" userId="287c8e6d-3178-49dd-a469-747ceb9ef8f4" providerId="ADAL" clId="{2E93CFFE-B4F0-4DB9-B950-D8978D283D4E}" dt="2021-04-08T14:47:40.962" v="67" actId="47"/>
        <pc:sldMasterMkLst>
          <pc:docMk/>
          <pc:sldMasterMk cId="0" sldId="2147483648"/>
        </pc:sldMasterMkLst>
        <pc:sldLayoutChg chg="del">
          <pc:chgData name="Nelema Khanom" userId="287c8e6d-3178-49dd-a469-747ceb9ef8f4" providerId="ADAL" clId="{2E93CFFE-B4F0-4DB9-B950-D8978D283D4E}" dt="2021-04-08T14:47:40.962" v="67" actId="47"/>
          <pc:sldLayoutMkLst>
            <pc:docMk/>
            <pc:sldMasterMk cId="0" sldId="2147483648"/>
            <pc:sldLayoutMk cId="2406700032" sldId="2147483709"/>
          </pc:sldLayoutMkLst>
        </pc:sldLayoutChg>
      </pc:sldMasterChg>
    </pc:docChg>
  </pc:docChgLst>
  <pc:docChgLst>
    <pc:chgData name="Nelema Khanom" userId="287c8e6d-3178-49dd-a469-747ceb9ef8f4" providerId="ADAL" clId="{7CFEB49D-7261-4AD9-9054-39417C663F66}"/>
    <pc:docChg chg="undo custSel addSld delSld modSld sldOrd delMainMaster">
      <pc:chgData name="Nelema Khanom" userId="287c8e6d-3178-49dd-a469-747ceb9ef8f4" providerId="ADAL" clId="{7CFEB49D-7261-4AD9-9054-39417C663F66}" dt="2021-04-08T14:33:15.136" v="872"/>
      <pc:docMkLst>
        <pc:docMk/>
      </pc:docMkLst>
      <pc:sldChg chg="delSp add del modNotes modNotesTx">
        <pc:chgData name="Nelema Khanom" userId="287c8e6d-3178-49dd-a469-747ceb9ef8f4" providerId="ADAL" clId="{7CFEB49D-7261-4AD9-9054-39417C663F66}" dt="2021-04-08T14:27:35.722" v="783"/>
        <pc:sldMkLst>
          <pc:docMk/>
          <pc:sldMk cId="0" sldId="268"/>
        </pc:sldMkLst>
        <pc:picChg chg="del">
          <ac:chgData name="Nelema Khanom" userId="287c8e6d-3178-49dd-a469-747ceb9ef8f4" providerId="ADAL" clId="{7CFEB49D-7261-4AD9-9054-39417C663F66}" dt="2021-04-08T14:11:31.483" v="527"/>
          <ac:picMkLst>
            <pc:docMk/>
            <pc:sldMk cId="0" sldId="268"/>
            <ac:picMk id="2" creationId="{A12FBD4D-E93B-4D7B-9F6C-BE13338643BC}"/>
          </ac:picMkLst>
        </pc:picChg>
      </pc:sldChg>
      <pc:sldChg chg="del">
        <pc:chgData name="Nelema Khanom" userId="287c8e6d-3178-49dd-a469-747ceb9ef8f4" providerId="ADAL" clId="{7CFEB49D-7261-4AD9-9054-39417C663F66}" dt="2021-04-08T14:11:38.189" v="529"/>
        <pc:sldMkLst>
          <pc:docMk/>
          <pc:sldMk cId="0" sldId="270"/>
        </pc:sldMkLst>
      </pc:sldChg>
      <pc:sldChg chg="del">
        <pc:chgData name="Nelema Khanom" userId="287c8e6d-3178-49dd-a469-747ceb9ef8f4" providerId="ADAL" clId="{7CFEB49D-7261-4AD9-9054-39417C663F66}" dt="2021-04-08T14:24:16.704" v="728" actId="47"/>
        <pc:sldMkLst>
          <pc:docMk/>
          <pc:sldMk cId="0" sldId="280"/>
        </pc:sldMkLst>
      </pc:sldChg>
      <pc:sldChg chg="modSp del mod">
        <pc:chgData name="Nelema Khanom" userId="287c8e6d-3178-49dd-a469-747ceb9ef8f4" providerId="ADAL" clId="{7CFEB49D-7261-4AD9-9054-39417C663F66}" dt="2021-04-08T14:12:50.013" v="568"/>
        <pc:sldMkLst>
          <pc:docMk/>
          <pc:sldMk cId="2275813409" sldId="291"/>
        </pc:sldMkLst>
        <pc:picChg chg="mod">
          <ac:chgData name="Nelema Khanom" userId="287c8e6d-3178-49dd-a469-747ceb9ef8f4" providerId="ADAL" clId="{7CFEB49D-7261-4AD9-9054-39417C663F66}" dt="2021-04-08T14:12:46.131" v="566" actId="1076"/>
          <ac:picMkLst>
            <pc:docMk/>
            <pc:sldMk cId="2275813409" sldId="291"/>
            <ac:picMk id="7" creationId="{00000000-0000-0000-0000-000000000000}"/>
          </ac:picMkLst>
        </pc:picChg>
      </pc:sldChg>
      <pc:sldChg chg="modSp mod">
        <pc:chgData name="Nelema Khanom" userId="287c8e6d-3178-49dd-a469-747ceb9ef8f4" providerId="ADAL" clId="{7CFEB49D-7261-4AD9-9054-39417C663F66}" dt="2021-04-08T13:54:52.976" v="51" actId="20577"/>
        <pc:sldMkLst>
          <pc:docMk/>
          <pc:sldMk cId="0" sldId="304"/>
        </pc:sldMkLst>
        <pc:spChg chg="mod">
          <ac:chgData name="Nelema Khanom" userId="287c8e6d-3178-49dd-a469-747ceb9ef8f4" providerId="ADAL" clId="{7CFEB49D-7261-4AD9-9054-39417C663F66}" dt="2021-04-08T13:54:37.788" v="2"/>
          <ac:spMkLst>
            <pc:docMk/>
            <pc:sldMk cId="0" sldId="304"/>
            <ac:spMk id="18434" creationId="{2616B558-FA6D-4E33-8B84-D249AED640BC}"/>
          </ac:spMkLst>
        </pc:spChg>
        <pc:spChg chg="mod">
          <ac:chgData name="Nelema Khanom" userId="287c8e6d-3178-49dd-a469-747ceb9ef8f4" providerId="ADAL" clId="{7CFEB49D-7261-4AD9-9054-39417C663F66}" dt="2021-04-08T13:54:48.161" v="37" actId="20577"/>
          <ac:spMkLst>
            <pc:docMk/>
            <pc:sldMk cId="0" sldId="304"/>
            <ac:spMk id="18435" creationId="{A0559A7D-25AC-4CF1-AD6A-A72743439AAD}"/>
          </ac:spMkLst>
        </pc:spChg>
        <pc:spChg chg="mod">
          <ac:chgData name="Nelema Khanom" userId="287c8e6d-3178-49dd-a469-747ceb9ef8f4" providerId="ADAL" clId="{7CFEB49D-7261-4AD9-9054-39417C663F66}" dt="2021-04-08T13:54:52.976" v="51" actId="20577"/>
          <ac:spMkLst>
            <pc:docMk/>
            <pc:sldMk cId="0" sldId="304"/>
            <ac:spMk id="18436" creationId="{6C0CF7D8-FFD0-4913-8182-B28268E87FB8}"/>
          </ac:spMkLst>
        </pc:spChg>
      </pc:sldChg>
      <pc:sldChg chg="del">
        <pc:chgData name="Nelema Khanom" userId="287c8e6d-3178-49dd-a469-747ceb9ef8f4" providerId="ADAL" clId="{7CFEB49D-7261-4AD9-9054-39417C663F66}" dt="2021-04-08T13:55:03.090" v="52" actId="2696"/>
        <pc:sldMkLst>
          <pc:docMk/>
          <pc:sldMk cId="0" sldId="325"/>
        </pc:sldMkLst>
      </pc:sldChg>
      <pc:sldChg chg="addSp modSp mod">
        <pc:chgData name="Nelema Khanom" userId="287c8e6d-3178-49dd-a469-747ceb9ef8f4" providerId="ADAL" clId="{7CFEB49D-7261-4AD9-9054-39417C663F66}" dt="2021-04-08T14:30:37.847" v="841"/>
        <pc:sldMkLst>
          <pc:docMk/>
          <pc:sldMk cId="0" sldId="326"/>
        </pc:sldMkLst>
        <pc:spChg chg="mod">
          <ac:chgData name="Nelema Khanom" userId="287c8e6d-3178-49dd-a469-747ceb9ef8f4" providerId="ADAL" clId="{7CFEB49D-7261-4AD9-9054-39417C663F66}" dt="2021-04-08T14:30:37.847" v="841"/>
          <ac:spMkLst>
            <pc:docMk/>
            <pc:sldMk cId="0" sldId="326"/>
            <ac:spMk id="4" creationId="{43733514-F234-47EB-A944-8067A1505534}"/>
          </ac:spMkLst>
        </pc:spChg>
        <pc:spChg chg="add mod">
          <ac:chgData name="Nelema Khanom" userId="287c8e6d-3178-49dd-a469-747ceb9ef8f4" providerId="ADAL" clId="{7CFEB49D-7261-4AD9-9054-39417C663F66}" dt="2021-04-08T13:55:58.667" v="74" actId="207"/>
          <ac:spMkLst>
            <pc:docMk/>
            <pc:sldMk cId="0" sldId="326"/>
            <ac:spMk id="6" creationId="{98A0F66B-055E-45CD-9425-0AC73A0469F9}"/>
          </ac:spMkLst>
        </pc:spChg>
        <pc:spChg chg="mod">
          <ac:chgData name="Nelema Khanom" userId="287c8e6d-3178-49dd-a469-747ceb9ef8f4" providerId="ADAL" clId="{7CFEB49D-7261-4AD9-9054-39417C663F66}" dt="2021-04-08T13:56:13.144" v="75" actId="1076"/>
          <ac:spMkLst>
            <pc:docMk/>
            <pc:sldMk cId="0" sldId="326"/>
            <ac:spMk id="22530" creationId="{1572AE59-278F-474E-8F8B-C4F5E61326AD}"/>
          </ac:spMkLst>
        </pc:spChg>
      </pc:sldChg>
      <pc:sldChg chg="del">
        <pc:chgData name="Nelema Khanom" userId="287c8e6d-3178-49dd-a469-747ceb9ef8f4" providerId="ADAL" clId="{7CFEB49D-7261-4AD9-9054-39417C663F66}" dt="2021-04-08T14:00:30.741" v="196" actId="47"/>
        <pc:sldMkLst>
          <pc:docMk/>
          <pc:sldMk cId="0" sldId="328"/>
        </pc:sldMkLst>
      </pc:sldChg>
      <pc:sldChg chg="del">
        <pc:chgData name="Nelema Khanom" userId="287c8e6d-3178-49dd-a469-747ceb9ef8f4" providerId="ADAL" clId="{7CFEB49D-7261-4AD9-9054-39417C663F66}" dt="2021-04-08T14:00:31.096" v="198" actId="47"/>
        <pc:sldMkLst>
          <pc:docMk/>
          <pc:sldMk cId="0" sldId="332"/>
        </pc:sldMkLst>
      </pc:sldChg>
      <pc:sldChg chg="del">
        <pc:chgData name="Nelema Khanom" userId="287c8e6d-3178-49dd-a469-747ceb9ef8f4" providerId="ADAL" clId="{7CFEB49D-7261-4AD9-9054-39417C663F66}" dt="2021-04-08T14:00:31.421" v="200" actId="47"/>
        <pc:sldMkLst>
          <pc:docMk/>
          <pc:sldMk cId="0" sldId="333"/>
        </pc:sldMkLst>
      </pc:sldChg>
      <pc:sldChg chg="del">
        <pc:chgData name="Nelema Khanom" userId="287c8e6d-3178-49dd-a469-747ceb9ef8f4" providerId="ADAL" clId="{7CFEB49D-7261-4AD9-9054-39417C663F66}" dt="2021-04-08T14:00:31.789" v="201" actId="47"/>
        <pc:sldMkLst>
          <pc:docMk/>
          <pc:sldMk cId="0" sldId="336"/>
        </pc:sldMkLst>
      </pc:sldChg>
      <pc:sldChg chg="del">
        <pc:chgData name="Nelema Khanom" userId="287c8e6d-3178-49dd-a469-747ceb9ef8f4" providerId="ADAL" clId="{7CFEB49D-7261-4AD9-9054-39417C663F66}" dt="2021-04-08T14:00:32.811" v="203" actId="47"/>
        <pc:sldMkLst>
          <pc:docMk/>
          <pc:sldMk cId="0" sldId="337"/>
        </pc:sldMkLst>
      </pc:sldChg>
      <pc:sldChg chg="del">
        <pc:chgData name="Nelema Khanom" userId="287c8e6d-3178-49dd-a469-747ceb9ef8f4" providerId="ADAL" clId="{7CFEB49D-7261-4AD9-9054-39417C663F66}" dt="2021-04-08T14:00:32.156" v="202" actId="47"/>
        <pc:sldMkLst>
          <pc:docMk/>
          <pc:sldMk cId="0" sldId="338"/>
        </pc:sldMkLst>
      </pc:sldChg>
      <pc:sldChg chg="addSp delSp modSp del mod">
        <pc:chgData name="Nelema Khanom" userId="287c8e6d-3178-49dd-a469-747ceb9ef8f4" providerId="ADAL" clId="{7CFEB49D-7261-4AD9-9054-39417C663F66}" dt="2021-04-08T13:56:44.347" v="83" actId="2696"/>
        <pc:sldMkLst>
          <pc:docMk/>
          <pc:sldMk cId="0" sldId="339"/>
        </pc:sldMkLst>
        <pc:spChg chg="add mod">
          <ac:chgData name="Nelema Khanom" userId="287c8e6d-3178-49dd-a469-747ceb9ef8f4" providerId="ADAL" clId="{7CFEB49D-7261-4AD9-9054-39417C663F66}" dt="2021-04-08T13:56:39.401" v="81" actId="478"/>
          <ac:spMkLst>
            <pc:docMk/>
            <pc:sldMk cId="0" sldId="339"/>
            <ac:spMk id="2" creationId="{C75EAF53-A04D-49D5-A504-F279A7473C4A}"/>
          </ac:spMkLst>
        </pc:spChg>
        <pc:spChg chg="add mod">
          <ac:chgData name="Nelema Khanom" userId="287c8e6d-3178-49dd-a469-747ceb9ef8f4" providerId="ADAL" clId="{7CFEB49D-7261-4AD9-9054-39417C663F66}" dt="2021-04-08T13:56:41.608" v="82" actId="478"/>
          <ac:spMkLst>
            <pc:docMk/>
            <pc:sldMk cId="0" sldId="339"/>
            <ac:spMk id="3" creationId="{FB928583-FFBD-4E0F-B678-5DD7C6C853C2}"/>
          </ac:spMkLst>
        </pc:spChg>
        <pc:spChg chg="del">
          <ac:chgData name="Nelema Khanom" userId="287c8e6d-3178-49dd-a469-747ceb9ef8f4" providerId="ADAL" clId="{7CFEB49D-7261-4AD9-9054-39417C663F66}" dt="2021-04-08T13:56:41.608" v="82" actId="478"/>
          <ac:spMkLst>
            <pc:docMk/>
            <pc:sldMk cId="0" sldId="339"/>
            <ac:spMk id="26626" creationId="{A0966DCD-8CE8-4B4D-A27A-7556862F94F9}"/>
          </ac:spMkLst>
        </pc:spChg>
        <pc:spChg chg="mod">
          <ac:chgData name="Nelema Khanom" userId="287c8e6d-3178-49dd-a469-747ceb9ef8f4" providerId="ADAL" clId="{7CFEB49D-7261-4AD9-9054-39417C663F66}" dt="2021-04-08T13:56:34.669" v="80"/>
          <ac:spMkLst>
            <pc:docMk/>
            <pc:sldMk cId="0" sldId="339"/>
            <ac:spMk id="26627" creationId="{A611B8F6-3649-439C-A1D9-83355D6FDD46}"/>
          </ac:spMkLst>
        </pc:spChg>
        <pc:spChg chg="del">
          <ac:chgData name="Nelema Khanom" userId="287c8e6d-3178-49dd-a469-747ceb9ef8f4" providerId="ADAL" clId="{7CFEB49D-7261-4AD9-9054-39417C663F66}" dt="2021-04-08T13:56:39.401" v="81" actId="478"/>
          <ac:spMkLst>
            <pc:docMk/>
            <pc:sldMk cId="0" sldId="339"/>
            <ac:spMk id="26628" creationId="{8D6C0749-1922-4CF0-A191-0D7276752130}"/>
          </ac:spMkLst>
        </pc:spChg>
      </pc:sldChg>
      <pc:sldChg chg="del">
        <pc:chgData name="Nelema Khanom" userId="287c8e6d-3178-49dd-a469-747ceb9ef8f4" providerId="ADAL" clId="{7CFEB49D-7261-4AD9-9054-39417C663F66}" dt="2021-04-08T13:57:16.108" v="104" actId="47"/>
        <pc:sldMkLst>
          <pc:docMk/>
          <pc:sldMk cId="0" sldId="340"/>
        </pc:sldMkLst>
      </pc:sldChg>
      <pc:sldChg chg="del">
        <pc:chgData name="Nelema Khanom" userId="287c8e6d-3178-49dd-a469-747ceb9ef8f4" providerId="ADAL" clId="{7CFEB49D-7261-4AD9-9054-39417C663F66}" dt="2021-04-08T13:57:18.074" v="105" actId="47"/>
        <pc:sldMkLst>
          <pc:docMk/>
          <pc:sldMk cId="0" sldId="343"/>
        </pc:sldMkLst>
      </pc:sldChg>
      <pc:sldChg chg="del">
        <pc:chgData name="Nelema Khanom" userId="287c8e6d-3178-49dd-a469-747ceb9ef8f4" providerId="ADAL" clId="{7CFEB49D-7261-4AD9-9054-39417C663F66}" dt="2021-04-08T14:00:30.145" v="194" actId="47"/>
        <pc:sldMkLst>
          <pc:docMk/>
          <pc:sldMk cId="0" sldId="345"/>
        </pc:sldMkLst>
      </pc:sldChg>
      <pc:sldChg chg="del">
        <pc:chgData name="Nelema Khanom" userId="287c8e6d-3178-49dd-a469-747ceb9ef8f4" providerId="ADAL" clId="{7CFEB49D-7261-4AD9-9054-39417C663F66}" dt="2021-04-08T14:00:30.541" v="195" actId="47"/>
        <pc:sldMkLst>
          <pc:docMk/>
          <pc:sldMk cId="0" sldId="346"/>
        </pc:sldMkLst>
      </pc:sldChg>
      <pc:sldChg chg="del">
        <pc:chgData name="Nelema Khanom" userId="287c8e6d-3178-49dd-a469-747ceb9ef8f4" providerId="ADAL" clId="{7CFEB49D-7261-4AD9-9054-39417C663F66}" dt="2021-04-08T14:00:30.915" v="197" actId="47"/>
        <pc:sldMkLst>
          <pc:docMk/>
          <pc:sldMk cId="0" sldId="348"/>
        </pc:sldMkLst>
      </pc:sldChg>
      <pc:sldChg chg="addSp delSp modSp">
        <pc:chgData name="Nelema Khanom" userId="287c8e6d-3178-49dd-a469-747ceb9ef8f4" providerId="ADAL" clId="{7CFEB49D-7261-4AD9-9054-39417C663F66}" dt="2021-04-08T14:32:47.055" v="854" actId="478"/>
        <pc:sldMkLst>
          <pc:docMk/>
          <pc:sldMk cId="0" sldId="349"/>
        </pc:sldMkLst>
        <pc:spChg chg="add mod">
          <ac:chgData name="Nelema Khanom" userId="287c8e6d-3178-49dd-a469-747ceb9ef8f4" providerId="ADAL" clId="{7CFEB49D-7261-4AD9-9054-39417C663F66}" dt="2021-04-08T14:32:47.055" v="854" actId="478"/>
          <ac:spMkLst>
            <pc:docMk/>
            <pc:sldMk cId="0" sldId="349"/>
            <ac:spMk id="2" creationId="{1879AF5A-75A7-4B00-85DA-4D978055BA2A}"/>
          </ac:spMkLst>
        </pc:spChg>
        <pc:spChg chg="del">
          <ac:chgData name="Nelema Khanom" userId="287c8e6d-3178-49dd-a469-747ceb9ef8f4" providerId="ADAL" clId="{7CFEB49D-7261-4AD9-9054-39417C663F66}" dt="2021-04-08T14:32:47.055" v="854" actId="478"/>
          <ac:spMkLst>
            <pc:docMk/>
            <pc:sldMk cId="0" sldId="349"/>
            <ac:spMk id="52227" creationId="{2845469A-4CB6-45C0-AA07-89EEF162F0A6}"/>
          </ac:spMkLst>
        </pc:spChg>
      </pc:sldChg>
      <pc:sldChg chg="addSp delSp modSp del mod">
        <pc:chgData name="Nelema Khanom" userId="287c8e6d-3178-49dd-a469-747ceb9ef8f4" providerId="ADAL" clId="{7CFEB49D-7261-4AD9-9054-39417C663F66}" dt="2021-04-08T14:00:28.597" v="191" actId="47"/>
        <pc:sldMkLst>
          <pc:docMk/>
          <pc:sldMk cId="0" sldId="350"/>
        </pc:sldMkLst>
        <pc:spChg chg="add del mod">
          <ac:chgData name="Nelema Khanom" userId="287c8e6d-3178-49dd-a469-747ceb9ef8f4" providerId="ADAL" clId="{7CFEB49D-7261-4AD9-9054-39417C663F66}" dt="2021-04-08T13:59:26.441" v="155" actId="12"/>
          <ac:spMkLst>
            <pc:docMk/>
            <pc:sldMk cId="0" sldId="350"/>
            <ac:spMk id="2" creationId="{7BD6D1F1-8F63-471A-805A-22287BC4B264}"/>
          </ac:spMkLst>
        </pc:spChg>
        <pc:spChg chg="add del mod">
          <ac:chgData name="Nelema Khanom" userId="287c8e6d-3178-49dd-a469-747ceb9ef8f4" providerId="ADAL" clId="{7CFEB49D-7261-4AD9-9054-39417C663F66}" dt="2021-04-08T13:59:12.386" v="138" actId="478"/>
          <ac:spMkLst>
            <pc:docMk/>
            <pc:sldMk cId="0" sldId="350"/>
            <ac:spMk id="3" creationId="{ABB8D42C-5F02-4DB5-9DBE-B5B0BEDC2F8C}"/>
          </ac:spMkLst>
        </pc:spChg>
        <pc:spChg chg="add del">
          <ac:chgData name="Nelema Khanom" userId="287c8e6d-3178-49dd-a469-747ceb9ef8f4" providerId="ADAL" clId="{7CFEB49D-7261-4AD9-9054-39417C663F66}" dt="2021-04-08T13:59:05.749" v="130" actId="22"/>
          <ac:spMkLst>
            <pc:docMk/>
            <pc:sldMk cId="0" sldId="350"/>
            <ac:spMk id="11" creationId="{D24D9622-13C0-43B0-83CA-4972CA22948F}"/>
          </ac:spMkLst>
        </pc:spChg>
        <pc:spChg chg="add del mod">
          <ac:chgData name="Nelema Khanom" userId="287c8e6d-3178-49dd-a469-747ceb9ef8f4" providerId="ADAL" clId="{7CFEB49D-7261-4AD9-9054-39417C663F66}" dt="2021-04-08T13:59:11.522" v="136" actId="22"/>
          <ac:spMkLst>
            <pc:docMk/>
            <pc:sldMk cId="0" sldId="350"/>
            <ac:spMk id="13" creationId="{5CF59833-4810-4326-B7CE-5E4F88AEC632}"/>
          </ac:spMkLst>
        </pc:spChg>
        <pc:spChg chg="mod">
          <ac:chgData name="Nelema Khanom" userId="287c8e6d-3178-49dd-a469-747ceb9ef8f4" providerId="ADAL" clId="{7CFEB49D-7261-4AD9-9054-39417C663F66}" dt="2021-04-08T13:56:19.933" v="76"/>
          <ac:spMkLst>
            <pc:docMk/>
            <pc:sldMk cId="0" sldId="350"/>
            <ac:spMk id="24580" creationId="{ABACFCDE-A1F8-49A4-8FB5-7CDA9426F7E2}"/>
          </ac:spMkLst>
        </pc:spChg>
        <pc:picChg chg="del">
          <ac:chgData name="Nelema Khanom" userId="287c8e6d-3178-49dd-a469-747ceb9ef8f4" providerId="ADAL" clId="{7CFEB49D-7261-4AD9-9054-39417C663F66}" dt="2021-04-08T13:56:20.834" v="77" actId="478"/>
          <ac:picMkLst>
            <pc:docMk/>
            <pc:sldMk cId="0" sldId="350"/>
            <ac:picMk id="24579" creationId="{0EA585F8-813D-40C8-8E68-091E482C357E}"/>
          </ac:picMkLst>
        </pc:picChg>
      </pc:sldChg>
      <pc:sldChg chg="del">
        <pc:chgData name="Nelema Khanom" userId="287c8e6d-3178-49dd-a469-747ceb9ef8f4" providerId="ADAL" clId="{7CFEB49D-7261-4AD9-9054-39417C663F66}" dt="2021-04-08T14:00:33.495" v="204" actId="47"/>
        <pc:sldMkLst>
          <pc:docMk/>
          <pc:sldMk cId="0" sldId="351"/>
        </pc:sldMkLst>
      </pc:sldChg>
      <pc:sldChg chg="del">
        <pc:chgData name="Nelema Khanom" userId="287c8e6d-3178-49dd-a469-747ceb9ef8f4" providerId="ADAL" clId="{7CFEB49D-7261-4AD9-9054-39417C663F66}" dt="2021-04-08T14:00:31.251" v="199" actId="47"/>
        <pc:sldMkLst>
          <pc:docMk/>
          <pc:sldMk cId="0" sldId="352"/>
        </pc:sldMkLst>
      </pc:sldChg>
      <pc:sldChg chg="del">
        <pc:chgData name="Nelema Khanom" userId="287c8e6d-3178-49dd-a469-747ceb9ef8f4" providerId="ADAL" clId="{7CFEB49D-7261-4AD9-9054-39417C663F66}" dt="2021-04-08T13:54:13.280" v="0" actId="2696"/>
        <pc:sldMkLst>
          <pc:docMk/>
          <pc:sldMk cId="0" sldId="353"/>
        </pc:sldMkLst>
      </pc:sldChg>
      <pc:sldChg chg="del">
        <pc:chgData name="Nelema Khanom" userId="287c8e6d-3178-49dd-a469-747ceb9ef8f4" providerId="ADAL" clId="{7CFEB49D-7261-4AD9-9054-39417C663F66}" dt="2021-04-08T13:54:15.871" v="1" actId="2696"/>
        <pc:sldMkLst>
          <pc:docMk/>
          <pc:sldMk cId="0" sldId="354"/>
        </pc:sldMkLst>
      </pc:sldChg>
      <pc:sldChg chg="del">
        <pc:chgData name="Nelema Khanom" userId="287c8e6d-3178-49dd-a469-747ceb9ef8f4" providerId="ADAL" clId="{7CFEB49D-7261-4AD9-9054-39417C663F66}" dt="2021-04-08T14:00:34.356" v="205" actId="47"/>
        <pc:sldMkLst>
          <pc:docMk/>
          <pc:sldMk cId="0" sldId="355"/>
        </pc:sldMkLst>
      </pc:sldChg>
      <pc:sldChg chg="del">
        <pc:chgData name="Nelema Khanom" userId="287c8e6d-3178-49dd-a469-747ceb9ef8f4" providerId="ADAL" clId="{7CFEB49D-7261-4AD9-9054-39417C663F66}" dt="2021-04-08T14:00:35.171" v="206" actId="47"/>
        <pc:sldMkLst>
          <pc:docMk/>
          <pc:sldMk cId="0" sldId="356"/>
        </pc:sldMkLst>
      </pc:sldChg>
      <pc:sldChg chg="modSp add del mod">
        <pc:chgData name="Nelema Khanom" userId="287c8e6d-3178-49dd-a469-747ceb9ef8f4" providerId="ADAL" clId="{7CFEB49D-7261-4AD9-9054-39417C663F66}" dt="2021-04-08T14:00:29.102" v="192" actId="47"/>
        <pc:sldMkLst>
          <pc:docMk/>
          <pc:sldMk cId="2244646398" sldId="357"/>
        </pc:sldMkLst>
        <pc:spChg chg="mod">
          <ac:chgData name="Nelema Khanom" userId="287c8e6d-3178-49dd-a469-747ceb9ef8f4" providerId="ADAL" clId="{7CFEB49D-7261-4AD9-9054-39417C663F66}" dt="2021-04-08T13:57:04.218" v="103" actId="113"/>
          <ac:spMkLst>
            <pc:docMk/>
            <pc:sldMk cId="2244646398" sldId="357"/>
            <ac:spMk id="2" creationId="{7BD6D1F1-8F63-471A-805A-22287BC4B264}"/>
          </ac:spMkLst>
        </pc:spChg>
        <pc:spChg chg="mod">
          <ac:chgData name="Nelema Khanom" userId="287c8e6d-3178-49dd-a469-747ceb9ef8f4" providerId="ADAL" clId="{7CFEB49D-7261-4AD9-9054-39417C663F66}" dt="2021-04-08T13:57:00.168" v="99" actId="20577"/>
          <ac:spMkLst>
            <pc:docMk/>
            <pc:sldMk cId="2244646398" sldId="357"/>
            <ac:spMk id="24580" creationId="{ABACFCDE-A1F8-49A4-8FB5-7CDA9426F7E2}"/>
          </ac:spMkLst>
        </pc:spChg>
      </pc:sldChg>
      <pc:sldChg chg="addSp modSp add del mod">
        <pc:chgData name="Nelema Khanom" userId="287c8e6d-3178-49dd-a469-747ceb9ef8f4" providerId="ADAL" clId="{7CFEB49D-7261-4AD9-9054-39417C663F66}" dt="2021-04-08T14:00:29.683" v="193" actId="47"/>
        <pc:sldMkLst>
          <pc:docMk/>
          <pc:sldMk cId="4257896626" sldId="358"/>
        </pc:sldMkLst>
        <pc:spChg chg="mod">
          <ac:chgData name="Nelema Khanom" userId="287c8e6d-3178-49dd-a469-747ceb9ef8f4" providerId="ADAL" clId="{7CFEB49D-7261-4AD9-9054-39417C663F66}" dt="2021-04-08T13:57:43.773" v="111" actId="404"/>
          <ac:spMkLst>
            <pc:docMk/>
            <pc:sldMk cId="4257896626" sldId="358"/>
            <ac:spMk id="2" creationId="{7BD6D1F1-8F63-471A-805A-22287BC4B264}"/>
          </ac:spMkLst>
        </pc:spChg>
        <pc:spChg chg="add mod">
          <ac:chgData name="Nelema Khanom" userId="287c8e6d-3178-49dd-a469-747ceb9ef8f4" providerId="ADAL" clId="{7CFEB49D-7261-4AD9-9054-39417C663F66}" dt="2021-04-08T13:59:16.362" v="153" actId="1076"/>
          <ac:spMkLst>
            <pc:docMk/>
            <pc:sldMk cId="4257896626" sldId="358"/>
            <ac:spMk id="8" creationId="{5F5037E0-4F52-439A-B745-220C1E6B4B86}"/>
          </ac:spMkLst>
        </pc:spChg>
      </pc:sldChg>
      <pc:sldChg chg="delSp modSp add mod ord modNotesTx">
        <pc:chgData name="Nelema Khanom" userId="287c8e6d-3178-49dd-a469-747ceb9ef8f4" providerId="ADAL" clId="{7CFEB49D-7261-4AD9-9054-39417C663F66}" dt="2021-04-08T14:30:26.367" v="826" actId="20577"/>
        <pc:sldMkLst>
          <pc:docMk/>
          <pc:sldMk cId="2571791291" sldId="359"/>
        </pc:sldMkLst>
        <pc:spChg chg="mod">
          <ac:chgData name="Nelema Khanom" userId="287c8e6d-3178-49dd-a469-747ceb9ef8f4" providerId="ADAL" clId="{7CFEB49D-7261-4AD9-9054-39417C663F66}" dt="2021-04-08T14:30:26.367" v="826" actId="20577"/>
          <ac:spMkLst>
            <pc:docMk/>
            <pc:sldMk cId="2571791291" sldId="359"/>
            <ac:spMk id="8" creationId="{29D6AEF9-63B2-4569-B52D-7BF4911F804C}"/>
          </ac:spMkLst>
        </pc:spChg>
        <pc:spChg chg="mod">
          <ac:chgData name="Nelema Khanom" userId="287c8e6d-3178-49dd-a469-747ceb9ef8f4" providerId="ADAL" clId="{7CFEB49D-7261-4AD9-9054-39417C663F66}" dt="2021-04-08T14:00:14.941" v="190" actId="404"/>
          <ac:spMkLst>
            <pc:docMk/>
            <pc:sldMk cId="2571791291" sldId="359"/>
            <ac:spMk id="40963" creationId="{B17FA30A-BC2B-479C-AF31-2164214EDBF1}"/>
          </ac:spMkLst>
        </pc:spChg>
        <pc:spChg chg="mod">
          <ac:chgData name="Nelema Khanom" userId="287c8e6d-3178-49dd-a469-747ceb9ef8f4" providerId="ADAL" clId="{7CFEB49D-7261-4AD9-9054-39417C663F66}" dt="2021-04-08T14:00:06.729" v="184" actId="20577"/>
          <ac:spMkLst>
            <pc:docMk/>
            <pc:sldMk cId="2571791291" sldId="359"/>
            <ac:spMk id="40964" creationId="{F0745382-3958-4063-ADD8-1C6A0DAC089F}"/>
          </ac:spMkLst>
        </pc:spChg>
        <pc:picChg chg="del">
          <ac:chgData name="Nelema Khanom" userId="287c8e6d-3178-49dd-a469-747ceb9ef8f4" providerId="ADAL" clId="{7CFEB49D-7261-4AD9-9054-39417C663F66}" dt="2021-04-08T13:59:50.769" v="159" actId="478"/>
          <ac:picMkLst>
            <pc:docMk/>
            <pc:sldMk cId="2571791291" sldId="359"/>
            <ac:picMk id="10" creationId="{175D7DBF-0851-43CC-802B-7B161305DC2E}"/>
          </ac:picMkLst>
        </pc:picChg>
      </pc:sldChg>
      <pc:sldChg chg="addSp delSp modSp add del mod">
        <pc:chgData name="Nelema Khanom" userId="287c8e6d-3178-49dd-a469-747ceb9ef8f4" providerId="ADAL" clId="{7CFEB49D-7261-4AD9-9054-39417C663F66}" dt="2021-04-08T14:02:11.669" v="243" actId="2696"/>
        <pc:sldMkLst>
          <pc:docMk/>
          <pc:sldMk cId="675503072" sldId="360"/>
        </pc:sldMkLst>
        <pc:spChg chg="add del mod">
          <ac:chgData name="Nelema Khanom" userId="287c8e6d-3178-49dd-a469-747ceb9ef8f4" providerId="ADAL" clId="{7CFEB49D-7261-4AD9-9054-39417C663F66}" dt="2021-04-08T14:01:31.193" v="231" actId="478"/>
          <ac:spMkLst>
            <pc:docMk/>
            <pc:sldMk cId="675503072" sldId="360"/>
            <ac:spMk id="4" creationId="{15269F22-F6BA-4C3F-82F4-CF8125F49AF2}"/>
          </ac:spMkLst>
        </pc:spChg>
        <pc:spChg chg="add del mod">
          <ac:chgData name="Nelema Khanom" userId="287c8e6d-3178-49dd-a469-747ceb9ef8f4" providerId="ADAL" clId="{7CFEB49D-7261-4AD9-9054-39417C663F66}" dt="2021-04-08T14:02:09.164" v="242"/>
          <ac:spMkLst>
            <pc:docMk/>
            <pc:sldMk cId="675503072" sldId="360"/>
            <ac:spMk id="5" creationId="{36CC9043-8758-499F-B271-A003341A28F7}"/>
          </ac:spMkLst>
        </pc:spChg>
        <pc:spChg chg="add del mod">
          <ac:chgData name="Nelema Khanom" userId="287c8e6d-3178-49dd-a469-747ceb9ef8f4" providerId="ADAL" clId="{7CFEB49D-7261-4AD9-9054-39417C663F66}" dt="2021-04-08T14:02:09.164" v="242"/>
          <ac:spMkLst>
            <pc:docMk/>
            <pc:sldMk cId="675503072" sldId="360"/>
            <ac:spMk id="11" creationId="{AE2F9E0C-6FF7-4AB9-AE77-D79FBE30B774}"/>
          </ac:spMkLst>
        </pc:spChg>
        <pc:spChg chg="del mod">
          <ac:chgData name="Nelema Khanom" userId="287c8e6d-3178-49dd-a469-747ceb9ef8f4" providerId="ADAL" clId="{7CFEB49D-7261-4AD9-9054-39417C663F66}" dt="2021-04-08T14:01:25.017" v="225" actId="478"/>
          <ac:spMkLst>
            <pc:docMk/>
            <pc:sldMk cId="675503072" sldId="360"/>
            <ac:spMk id="40963" creationId="{B17FA30A-BC2B-479C-AF31-2164214EDBF1}"/>
          </ac:spMkLst>
        </pc:spChg>
        <pc:spChg chg="mod">
          <ac:chgData name="Nelema Khanom" userId="287c8e6d-3178-49dd-a469-747ceb9ef8f4" providerId="ADAL" clId="{7CFEB49D-7261-4AD9-9054-39417C663F66}" dt="2021-04-08T14:00:43.905" v="219" actId="20577"/>
          <ac:spMkLst>
            <pc:docMk/>
            <pc:sldMk cId="675503072" sldId="360"/>
            <ac:spMk id="40964" creationId="{F0745382-3958-4063-ADD8-1C6A0DAC089F}"/>
          </ac:spMkLst>
        </pc:spChg>
        <pc:picChg chg="add del mod">
          <ac:chgData name="Nelema Khanom" userId="287c8e6d-3178-49dd-a469-747ceb9ef8f4" providerId="ADAL" clId="{7CFEB49D-7261-4AD9-9054-39417C663F66}" dt="2021-04-08T14:01:27.041" v="227" actId="478"/>
          <ac:picMkLst>
            <pc:docMk/>
            <pc:sldMk cId="675503072" sldId="360"/>
            <ac:picMk id="3" creationId="{4983C7E0-EA06-420A-B5C6-BB6E8FC3236B}"/>
          </ac:picMkLst>
        </pc:picChg>
      </pc:sldChg>
      <pc:sldChg chg="modSp add mod modNotesTx">
        <pc:chgData name="Nelema Khanom" userId="287c8e6d-3178-49dd-a469-747ceb9ef8f4" providerId="ADAL" clId="{7CFEB49D-7261-4AD9-9054-39417C663F66}" dt="2021-04-08T14:33:06.060" v="866" actId="20577"/>
        <pc:sldMkLst>
          <pc:docMk/>
          <pc:sldMk cId="2463606968" sldId="360"/>
        </pc:sldMkLst>
        <pc:spChg chg="mod">
          <ac:chgData name="Nelema Khanom" userId="287c8e6d-3178-49dd-a469-747ceb9ef8f4" providerId="ADAL" clId="{7CFEB49D-7261-4AD9-9054-39417C663F66}" dt="2021-04-08T14:30:24.908" v="824"/>
          <ac:spMkLst>
            <pc:docMk/>
            <pc:sldMk cId="2463606968" sldId="360"/>
            <ac:spMk id="8" creationId="{29D6AEF9-63B2-4569-B52D-7BF4911F804C}"/>
          </ac:spMkLst>
        </pc:spChg>
        <pc:spChg chg="mod">
          <ac:chgData name="Nelema Khanom" userId="287c8e6d-3178-49dd-a469-747ceb9ef8f4" providerId="ADAL" clId="{7CFEB49D-7261-4AD9-9054-39417C663F66}" dt="2021-04-08T14:04:51.236" v="432" actId="404"/>
          <ac:spMkLst>
            <pc:docMk/>
            <pc:sldMk cId="2463606968" sldId="360"/>
            <ac:spMk id="40963" creationId="{B17FA30A-BC2B-479C-AF31-2164214EDBF1}"/>
          </ac:spMkLst>
        </pc:spChg>
        <pc:spChg chg="mod">
          <ac:chgData name="Nelema Khanom" userId="287c8e6d-3178-49dd-a469-747ceb9ef8f4" providerId="ADAL" clId="{7CFEB49D-7261-4AD9-9054-39417C663F66}" dt="2021-04-08T14:33:06.060" v="866" actId="20577"/>
          <ac:spMkLst>
            <pc:docMk/>
            <pc:sldMk cId="2463606968" sldId="360"/>
            <ac:spMk id="40964" creationId="{F0745382-3958-4063-ADD8-1C6A0DAC089F}"/>
          </ac:spMkLst>
        </pc:spChg>
      </pc:sldChg>
      <pc:sldChg chg="addSp delSp modSp add mod modNotes modNotesTx">
        <pc:chgData name="Nelema Khanom" userId="287c8e6d-3178-49dd-a469-747ceb9ef8f4" providerId="ADAL" clId="{7CFEB49D-7261-4AD9-9054-39417C663F66}" dt="2021-04-08T14:33:12.715" v="870" actId="20577"/>
        <pc:sldMkLst>
          <pc:docMk/>
          <pc:sldMk cId="3272771718" sldId="361"/>
        </pc:sldMkLst>
        <pc:spChg chg="add del mod">
          <ac:chgData name="Nelema Khanom" userId="287c8e6d-3178-49dd-a469-747ceb9ef8f4" providerId="ADAL" clId="{7CFEB49D-7261-4AD9-9054-39417C663F66}" dt="2021-04-08T14:05:54.051" v="444"/>
          <ac:spMkLst>
            <pc:docMk/>
            <pc:sldMk cId="3272771718" sldId="361"/>
            <ac:spMk id="7" creationId="{1F413A45-6B12-402D-8076-D4A4FD4FD32F}"/>
          </ac:spMkLst>
        </pc:spChg>
        <pc:spChg chg="mod">
          <ac:chgData name="Nelema Khanom" userId="287c8e6d-3178-49dd-a469-747ceb9ef8f4" providerId="ADAL" clId="{7CFEB49D-7261-4AD9-9054-39417C663F66}" dt="2021-04-08T14:30:25.251" v="825"/>
          <ac:spMkLst>
            <pc:docMk/>
            <pc:sldMk cId="3272771718" sldId="361"/>
            <ac:spMk id="8" creationId="{29D6AEF9-63B2-4569-B52D-7BF4911F804C}"/>
          </ac:spMkLst>
        </pc:spChg>
        <pc:spChg chg="add mod">
          <ac:chgData name="Nelema Khanom" userId="287c8e6d-3178-49dd-a469-747ceb9ef8f4" providerId="ADAL" clId="{7CFEB49D-7261-4AD9-9054-39417C663F66}" dt="2021-04-08T14:06:53.697" v="459" actId="1076"/>
          <ac:spMkLst>
            <pc:docMk/>
            <pc:sldMk cId="3272771718" sldId="361"/>
            <ac:spMk id="9" creationId="{3CA40BEE-10BD-4F68-AEA4-E4C1A5E7D4AB}"/>
          </ac:spMkLst>
        </pc:spChg>
        <pc:spChg chg="mod">
          <ac:chgData name="Nelema Khanom" userId="287c8e6d-3178-49dd-a469-747ceb9ef8f4" providerId="ADAL" clId="{7CFEB49D-7261-4AD9-9054-39417C663F66}" dt="2021-04-08T14:06:46.906" v="458" actId="20577"/>
          <ac:spMkLst>
            <pc:docMk/>
            <pc:sldMk cId="3272771718" sldId="361"/>
            <ac:spMk id="40963" creationId="{B17FA30A-BC2B-479C-AF31-2164214EDBF1}"/>
          </ac:spMkLst>
        </pc:spChg>
        <pc:spChg chg="mod">
          <ac:chgData name="Nelema Khanom" userId="287c8e6d-3178-49dd-a469-747ceb9ef8f4" providerId="ADAL" clId="{7CFEB49D-7261-4AD9-9054-39417C663F66}" dt="2021-04-08T14:33:12.715" v="870" actId="20577"/>
          <ac:spMkLst>
            <pc:docMk/>
            <pc:sldMk cId="3272771718" sldId="361"/>
            <ac:spMk id="40964" creationId="{F0745382-3958-4063-ADD8-1C6A0DAC089F}"/>
          </ac:spMkLst>
        </pc:spChg>
      </pc:sldChg>
      <pc:sldChg chg="addSp delSp modSp add mod modNotesTx">
        <pc:chgData name="Nelema Khanom" userId="287c8e6d-3178-49dd-a469-747ceb9ef8f4" providerId="ADAL" clId="{7CFEB49D-7261-4AD9-9054-39417C663F66}" dt="2021-04-08T14:33:15.136" v="872"/>
        <pc:sldMkLst>
          <pc:docMk/>
          <pc:sldMk cId="1113481357" sldId="362"/>
        </pc:sldMkLst>
        <pc:spChg chg="add del mod">
          <ac:chgData name="Nelema Khanom" userId="287c8e6d-3178-49dd-a469-747ceb9ef8f4" providerId="ADAL" clId="{7CFEB49D-7261-4AD9-9054-39417C663F66}" dt="2021-04-08T14:07:42.467" v="477" actId="478"/>
          <ac:spMkLst>
            <pc:docMk/>
            <pc:sldMk cId="1113481357" sldId="362"/>
            <ac:spMk id="2" creationId="{C9EE6C11-62CB-4B5B-9392-1B3E640096E0}"/>
          </ac:spMkLst>
        </pc:spChg>
        <pc:spChg chg="mod">
          <ac:chgData name="Nelema Khanom" userId="287c8e6d-3178-49dd-a469-747ceb9ef8f4" providerId="ADAL" clId="{7CFEB49D-7261-4AD9-9054-39417C663F66}" dt="2021-04-08T14:30:24.612" v="823"/>
          <ac:spMkLst>
            <pc:docMk/>
            <pc:sldMk cId="1113481357" sldId="362"/>
            <ac:spMk id="8" creationId="{29D6AEF9-63B2-4569-B52D-7BF4911F804C}"/>
          </ac:spMkLst>
        </pc:spChg>
        <pc:spChg chg="add del mod">
          <ac:chgData name="Nelema Khanom" userId="287c8e6d-3178-49dd-a469-747ceb9ef8f4" providerId="ADAL" clId="{7CFEB49D-7261-4AD9-9054-39417C663F66}" dt="2021-04-08T14:07:52.625" v="483" actId="478"/>
          <ac:spMkLst>
            <pc:docMk/>
            <pc:sldMk cId="1113481357" sldId="362"/>
            <ac:spMk id="9" creationId="{3CA40BEE-10BD-4F68-AEA4-E4C1A5E7D4AB}"/>
          </ac:spMkLst>
        </pc:spChg>
        <pc:spChg chg="add mod">
          <ac:chgData name="Nelema Khanom" userId="287c8e6d-3178-49dd-a469-747ceb9ef8f4" providerId="ADAL" clId="{7CFEB49D-7261-4AD9-9054-39417C663F66}" dt="2021-04-08T14:08:59.280" v="504" actId="1076"/>
          <ac:spMkLst>
            <pc:docMk/>
            <pc:sldMk cId="1113481357" sldId="362"/>
            <ac:spMk id="13" creationId="{CDD4F5C4-75AE-4A64-85D0-42E4FAD61D3C}"/>
          </ac:spMkLst>
        </pc:spChg>
        <pc:spChg chg="add mod">
          <ac:chgData name="Nelema Khanom" userId="287c8e6d-3178-49dd-a469-747ceb9ef8f4" providerId="ADAL" clId="{7CFEB49D-7261-4AD9-9054-39417C663F66}" dt="2021-04-08T14:09:03.024" v="505" actId="1076"/>
          <ac:spMkLst>
            <pc:docMk/>
            <pc:sldMk cId="1113481357" sldId="362"/>
            <ac:spMk id="14" creationId="{9E374B4F-BDFE-4C35-B92D-C1CDD23E2D6A}"/>
          </ac:spMkLst>
        </pc:spChg>
        <pc:spChg chg="add del mod">
          <ac:chgData name="Nelema Khanom" userId="287c8e6d-3178-49dd-a469-747ceb9ef8f4" providerId="ADAL" clId="{7CFEB49D-7261-4AD9-9054-39417C663F66}" dt="2021-04-08T14:30:30.486" v="829" actId="27636"/>
          <ac:spMkLst>
            <pc:docMk/>
            <pc:sldMk cId="1113481357" sldId="362"/>
            <ac:spMk id="40963" creationId="{B17FA30A-BC2B-479C-AF31-2164214EDBF1}"/>
          </ac:spMkLst>
        </pc:spChg>
        <pc:spChg chg="mod">
          <ac:chgData name="Nelema Khanom" userId="287c8e6d-3178-49dd-a469-747ceb9ef8f4" providerId="ADAL" clId="{7CFEB49D-7261-4AD9-9054-39417C663F66}" dt="2021-04-08T14:33:15.136" v="872"/>
          <ac:spMkLst>
            <pc:docMk/>
            <pc:sldMk cId="1113481357" sldId="362"/>
            <ac:spMk id="40964" creationId="{F0745382-3958-4063-ADD8-1C6A0DAC089F}"/>
          </ac:spMkLst>
        </pc:spChg>
        <pc:picChg chg="add del mod">
          <ac:chgData name="Nelema Khanom" userId="287c8e6d-3178-49dd-a469-747ceb9ef8f4" providerId="ADAL" clId="{7CFEB49D-7261-4AD9-9054-39417C663F66}" dt="2021-04-08T14:07:42.058" v="476"/>
          <ac:picMkLst>
            <pc:docMk/>
            <pc:sldMk cId="1113481357" sldId="362"/>
            <ac:picMk id="10" creationId="{2D67C2DD-7DC1-4EC4-9DC0-B23A37C64D5B}"/>
          </ac:picMkLst>
        </pc:picChg>
        <pc:picChg chg="add del mod">
          <ac:chgData name="Nelema Khanom" userId="287c8e6d-3178-49dd-a469-747ceb9ef8f4" providerId="ADAL" clId="{7CFEB49D-7261-4AD9-9054-39417C663F66}" dt="2021-04-08T14:07:47.227" v="480"/>
          <ac:picMkLst>
            <pc:docMk/>
            <pc:sldMk cId="1113481357" sldId="362"/>
            <ac:picMk id="11" creationId="{44B92BBD-5E64-4D60-9A98-80807DEC675C}"/>
          </ac:picMkLst>
        </pc:picChg>
        <pc:picChg chg="add mod">
          <ac:chgData name="Nelema Khanom" userId="287c8e6d-3178-49dd-a469-747ceb9ef8f4" providerId="ADAL" clId="{7CFEB49D-7261-4AD9-9054-39417C663F66}" dt="2021-04-08T14:09:34.243" v="511" actId="1076"/>
          <ac:picMkLst>
            <pc:docMk/>
            <pc:sldMk cId="1113481357" sldId="362"/>
            <ac:picMk id="12" creationId="{225398C2-C2D1-4552-9317-48939B6595C1}"/>
          </ac:picMkLst>
        </pc:picChg>
      </pc:sldChg>
      <pc:sldChg chg="delSp modSp add mod ord modNotesTx">
        <pc:chgData name="Nelema Khanom" userId="287c8e6d-3178-49dd-a469-747ceb9ef8f4" providerId="ADAL" clId="{7CFEB49D-7261-4AD9-9054-39417C663F66}" dt="2021-04-08T14:30:24.236" v="822"/>
        <pc:sldMkLst>
          <pc:docMk/>
          <pc:sldMk cId="2796113364" sldId="363"/>
        </pc:sldMkLst>
        <pc:spChg chg="mod">
          <ac:chgData name="Nelema Khanom" userId="287c8e6d-3178-49dd-a469-747ceb9ef8f4" providerId="ADAL" clId="{7CFEB49D-7261-4AD9-9054-39417C663F66}" dt="2021-04-08T14:30:24.236" v="822"/>
          <ac:spMkLst>
            <pc:docMk/>
            <pc:sldMk cId="2796113364" sldId="363"/>
            <ac:spMk id="8" creationId="{29D6AEF9-63B2-4569-B52D-7BF4911F804C}"/>
          </ac:spMkLst>
        </pc:spChg>
        <pc:spChg chg="del">
          <ac:chgData name="Nelema Khanom" userId="287c8e6d-3178-49dd-a469-747ceb9ef8f4" providerId="ADAL" clId="{7CFEB49D-7261-4AD9-9054-39417C663F66}" dt="2021-04-08T14:10:04.938" v="517" actId="478"/>
          <ac:spMkLst>
            <pc:docMk/>
            <pc:sldMk cId="2796113364" sldId="363"/>
            <ac:spMk id="9" creationId="{3CA40BEE-10BD-4F68-AEA4-E4C1A5E7D4AB}"/>
          </ac:spMkLst>
        </pc:spChg>
        <pc:spChg chg="mod">
          <ac:chgData name="Nelema Khanom" userId="287c8e6d-3178-49dd-a469-747ceb9ef8f4" providerId="ADAL" clId="{7CFEB49D-7261-4AD9-9054-39417C663F66}" dt="2021-04-08T14:10:09.842" v="519" actId="27636"/>
          <ac:spMkLst>
            <pc:docMk/>
            <pc:sldMk cId="2796113364" sldId="363"/>
            <ac:spMk id="40963" creationId="{B17FA30A-BC2B-479C-AF31-2164214EDBF1}"/>
          </ac:spMkLst>
        </pc:spChg>
        <pc:spChg chg="mod">
          <ac:chgData name="Nelema Khanom" userId="287c8e6d-3178-49dd-a469-747ceb9ef8f4" providerId="ADAL" clId="{7CFEB49D-7261-4AD9-9054-39417C663F66}" dt="2021-04-08T14:09:53.479" v="516"/>
          <ac:spMkLst>
            <pc:docMk/>
            <pc:sldMk cId="2796113364" sldId="363"/>
            <ac:spMk id="40964" creationId="{F0745382-3958-4063-ADD8-1C6A0DAC089F}"/>
          </ac:spMkLst>
        </pc:spChg>
      </pc:sldChg>
      <pc:sldChg chg="modSp add del mod ord modNotes modNotesTx">
        <pc:chgData name="Nelema Khanom" userId="287c8e6d-3178-49dd-a469-747ceb9ef8f4" providerId="ADAL" clId="{7CFEB49D-7261-4AD9-9054-39417C663F66}" dt="2021-04-08T14:30:23.828" v="821"/>
        <pc:sldMkLst>
          <pc:docMk/>
          <pc:sldMk cId="1206074079" sldId="364"/>
        </pc:sldMkLst>
        <pc:spChg chg="mod">
          <ac:chgData name="Nelema Khanom" userId="287c8e6d-3178-49dd-a469-747ceb9ef8f4" providerId="ADAL" clId="{7CFEB49D-7261-4AD9-9054-39417C663F66}" dt="2021-04-08T14:30:23.828" v="821"/>
          <ac:spMkLst>
            <pc:docMk/>
            <pc:sldMk cId="1206074079" sldId="364"/>
            <ac:spMk id="8" creationId="{29D6AEF9-63B2-4569-B52D-7BF4911F804C}"/>
          </ac:spMkLst>
        </pc:spChg>
        <pc:spChg chg="mod">
          <ac:chgData name="Nelema Khanom" userId="287c8e6d-3178-49dd-a469-747ceb9ef8f4" providerId="ADAL" clId="{7CFEB49D-7261-4AD9-9054-39417C663F66}" dt="2021-04-08T14:12:17.154" v="560" actId="20577"/>
          <ac:spMkLst>
            <pc:docMk/>
            <pc:sldMk cId="1206074079" sldId="364"/>
            <ac:spMk id="40963" creationId="{B17FA30A-BC2B-479C-AF31-2164214EDBF1}"/>
          </ac:spMkLst>
        </pc:spChg>
        <pc:spChg chg="mod">
          <ac:chgData name="Nelema Khanom" userId="287c8e6d-3178-49dd-a469-747ceb9ef8f4" providerId="ADAL" clId="{7CFEB49D-7261-4AD9-9054-39417C663F66}" dt="2021-04-08T14:11:52.402" v="547" actId="20577"/>
          <ac:spMkLst>
            <pc:docMk/>
            <pc:sldMk cId="1206074079" sldId="364"/>
            <ac:spMk id="40964" creationId="{F0745382-3958-4063-ADD8-1C6A0DAC089F}"/>
          </ac:spMkLst>
        </pc:spChg>
      </pc:sldChg>
      <pc:sldChg chg="add del">
        <pc:chgData name="Nelema Khanom" userId="287c8e6d-3178-49dd-a469-747ceb9ef8f4" providerId="ADAL" clId="{7CFEB49D-7261-4AD9-9054-39417C663F66}" dt="2021-04-08T14:12:36.952" v="562" actId="47"/>
        <pc:sldMkLst>
          <pc:docMk/>
          <pc:sldMk cId="238037844" sldId="365"/>
        </pc:sldMkLst>
      </pc:sldChg>
      <pc:sldChg chg="addSp delSp modSp add mod modNotesTx">
        <pc:chgData name="Nelema Khanom" userId="287c8e6d-3178-49dd-a469-747ceb9ef8f4" providerId="ADAL" clId="{7CFEB49D-7261-4AD9-9054-39417C663F66}" dt="2021-04-08T14:30:23.268" v="820"/>
        <pc:sldMkLst>
          <pc:docMk/>
          <pc:sldMk cId="2256909379" sldId="365"/>
        </pc:sldMkLst>
        <pc:spChg chg="add del mod">
          <ac:chgData name="Nelema Khanom" userId="287c8e6d-3178-49dd-a469-747ceb9ef8f4" providerId="ADAL" clId="{7CFEB49D-7261-4AD9-9054-39417C663F66}" dt="2021-04-08T14:13:52.386" v="601" actId="478"/>
          <ac:spMkLst>
            <pc:docMk/>
            <pc:sldMk cId="2256909379" sldId="365"/>
            <ac:spMk id="2" creationId="{5FF61305-181D-4866-B9F7-D912EB695013}"/>
          </ac:spMkLst>
        </pc:spChg>
        <pc:spChg chg="mod">
          <ac:chgData name="Nelema Khanom" userId="287c8e6d-3178-49dd-a469-747ceb9ef8f4" providerId="ADAL" clId="{7CFEB49D-7261-4AD9-9054-39417C663F66}" dt="2021-04-08T14:30:23.268" v="820"/>
          <ac:spMkLst>
            <pc:docMk/>
            <pc:sldMk cId="2256909379" sldId="365"/>
            <ac:spMk id="8" creationId="{29D6AEF9-63B2-4569-B52D-7BF4911F804C}"/>
          </ac:spMkLst>
        </pc:spChg>
        <pc:spChg chg="add del mod">
          <ac:chgData name="Nelema Khanom" userId="287c8e6d-3178-49dd-a469-747ceb9ef8f4" providerId="ADAL" clId="{7CFEB49D-7261-4AD9-9054-39417C663F66}" dt="2021-04-08T14:13:25.315" v="591" actId="14100"/>
          <ac:spMkLst>
            <pc:docMk/>
            <pc:sldMk cId="2256909379" sldId="365"/>
            <ac:spMk id="9" creationId="{BD90DBD7-F416-401A-9171-41CF9A68AC96}"/>
          </ac:spMkLst>
        </pc:spChg>
        <pc:spChg chg="add del mod">
          <ac:chgData name="Nelema Khanom" userId="287c8e6d-3178-49dd-a469-747ceb9ef8f4" providerId="ADAL" clId="{7CFEB49D-7261-4AD9-9054-39417C663F66}" dt="2021-04-08T14:13:25.315" v="591" actId="14100"/>
          <ac:spMkLst>
            <pc:docMk/>
            <pc:sldMk cId="2256909379" sldId="365"/>
            <ac:spMk id="10" creationId="{BD496F31-15D5-4EBA-ACEB-53053474A839}"/>
          </ac:spMkLst>
        </pc:spChg>
        <pc:spChg chg="add del mod">
          <ac:chgData name="Nelema Khanom" userId="287c8e6d-3178-49dd-a469-747ceb9ef8f4" providerId="ADAL" clId="{7CFEB49D-7261-4AD9-9054-39417C663F66}" dt="2021-04-08T14:13:51.009" v="600" actId="1076"/>
          <ac:spMkLst>
            <pc:docMk/>
            <pc:sldMk cId="2256909379" sldId="365"/>
            <ac:spMk id="12" creationId="{B1BA2618-5F8D-468D-B24D-4EDD84BB79C3}"/>
          </ac:spMkLst>
        </pc:spChg>
        <pc:spChg chg="del">
          <ac:chgData name="Nelema Khanom" userId="287c8e6d-3178-49dd-a469-747ceb9ef8f4" providerId="ADAL" clId="{7CFEB49D-7261-4AD9-9054-39417C663F66}" dt="2021-04-08T14:12:59.754" v="582" actId="478"/>
          <ac:spMkLst>
            <pc:docMk/>
            <pc:sldMk cId="2256909379" sldId="365"/>
            <ac:spMk id="40963" creationId="{B17FA30A-BC2B-479C-AF31-2164214EDBF1}"/>
          </ac:spMkLst>
        </pc:spChg>
        <pc:spChg chg="mod">
          <ac:chgData name="Nelema Khanom" userId="287c8e6d-3178-49dd-a469-747ceb9ef8f4" providerId="ADAL" clId="{7CFEB49D-7261-4AD9-9054-39417C663F66}" dt="2021-04-08T14:12:58.490" v="581" actId="20577"/>
          <ac:spMkLst>
            <pc:docMk/>
            <pc:sldMk cId="2256909379" sldId="365"/>
            <ac:spMk id="40964" creationId="{F0745382-3958-4063-ADD8-1C6A0DAC089F}"/>
          </ac:spMkLst>
        </pc:spChg>
        <pc:graphicFrameChg chg="add del mod">
          <ac:chgData name="Nelema Khanom" userId="287c8e6d-3178-49dd-a469-747ceb9ef8f4" providerId="ADAL" clId="{7CFEB49D-7261-4AD9-9054-39417C663F66}" dt="2021-04-08T14:13:56.001" v="602" actId="1076"/>
          <ac:graphicFrameMkLst>
            <pc:docMk/>
            <pc:sldMk cId="2256909379" sldId="365"/>
            <ac:graphicFrameMk id="13" creationId="{BF8E8280-F1B4-44D8-A42F-3F7EA7F99B1D}"/>
          </ac:graphicFrameMkLst>
        </pc:graphicFrameChg>
        <pc:picChg chg="add del mod">
          <ac:chgData name="Nelema Khanom" userId="287c8e6d-3178-49dd-a469-747ceb9ef8f4" providerId="ADAL" clId="{7CFEB49D-7261-4AD9-9054-39417C663F66}" dt="2021-04-08T14:13:33.929" v="594" actId="478"/>
          <ac:picMkLst>
            <pc:docMk/>
            <pc:sldMk cId="2256909379" sldId="365"/>
            <ac:picMk id="11" creationId="{5AB90742-56F5-40D4-8A8B-EA494F95FB42}"/>
          </ac:picMkLst>
        </pc:picChg>
      </pc:sldChg>
      <pc:sldChg chg="modSp add mod ord modNotesTx">
        <pc:chgData name="Nelema Khanom" userId="287c8e6d-3178-49dd-a469-747ceb9ef8f4" providerId="ADAL" clId="{7CFEB49D-7261-4AD9-9054-39417C663F66}" dt="2021-04-08T14:30:33.956" v="839"/>
        <pc:sldMkLst>
          <pc:docMk/>
          <pc:sldMk cId="1674398044" sldId="366"/>
        </pc:sldMkLst>
        <pc:spChg chg="mod">
          <ac:chgData name="Nelema Khanom" userId="287c8e6d-3178-49dd-a469-747ceb9ef8f4" providerId="ADAL" clId="{7CFEB49D-7261-4AD9-9054-39417C663F66}" dt="2021-04-08T14:14:25.748" v="613" actId="404"/>
          <ac:spMkLst>
            <pc:docMk/>
            <pc:sldMk cId="1674398044" sldId="366"/>
            <ac:spMk id="40963" creationId="{B17FA30A-BC2B-479C-AF31-2164214EDBF1}"/>
          </ac:spMkLst>
        </pc:spChg>
        <pc:spChg chg="mod">
          <ac:chgData name="Nelema Khanom" userId="287c8e6d-3178-49dd-a469-747ceb9ef8f4" providerId="ADAL" clId="{7CFEB49D-7261-4AD9-9054-39417C663F66}" dt="2021-04-08T14:14:12.006" v="606"/>
          <ac:spMkLst>
            <pc:docMk/>
            <pc:sldMk cId="1674398044" sldId="366"/>
            <ac:spMk id="40964" creationId="{F0745382-3958-4063-ADD8-1C6A0DAC089F}"/>
          </ac:spMkLst>
        </pc:spChg>
      </pc:sldChg>
      <pc:sldChg chg="addSp delSp modSp add mod modNotesTx">
        <pc:chgData name="Nelema Khanom" userId="287c8e6d-3178-49dd-a469-747ceb9ef8f4" providerId="ADAL" clId="{7CFEB49D-7261-4AD9-9054-39417C663F66}" dt="2021-04-08T14:25:08.900" v="753" actId="6549"/>
        <pc:sldMkLst>
          <pc:docMk/>
          <pc:sldMk cId="523232474" sldId="367"/>
        </pc:sldMkLst>
        <pc:spChg chg="add del">
          <ac:chgData name="Nelema Khanom" userId="287c8e6d-3178-49dd-a469-747ceb9ef8f4" providerId="ADAL" clId="{7CFEB49D-7261-4AD9-9054-39417C663F66}" dt="2021-04-08T14:14:46.539" v="620" actId="21"/>
          <ac:spMkLst>
            <pc:docMk/>
            <pc:sldMk cId="523232474" sldId="367"/>
            <ac:spMk id="45" creationId="{2AD2CD8B-AC90-447D-9980-740E77E25AFD}"/>
          </ac:spMkLst>
        </pc:spChg>
        <pc:spChg chg="mod">
          <ac:chgData name="Nelema Khanom" userId="287c8e6d-3178-49dd-a469-747ceb9ef8f4" providerId="ADAL" clId="{7CFEB49D-7261-4AD9-9054-39417C663F66}" dt="2021-04-08T14:15:01.783" v="623" actId="27636"/>
          <ac:spMkLst>
            <pc:docMk/>
            <pc:sldMk cId="523232474" sldId="367"/>
            <ac:spMk id="40963" creationId="{B17FA30A-BC2B-479C-AF31-2164214EDBF1}"/>
          </ac:spMkLst>
        </pc:spChg>
        <pc:spChg chg="mod">
          <ac:chgData name="Nelema Khanom" userId="287c8e6d-3178-49dd-a469-747ceb9ef8f4" providerId="ADAL" clId="{7CFEB49D-7261-4AD9-9054-39417C663F66}" dt="2021-04-08T14:14:36.639" v="615"/>
          <ac:spMkLst>
            <pc:docMk/>
            <pc:sldMk cId="523232474" sldId="367"/>
            <ac:spMk id="40964" creationId="{F0745382-3958-4063-ADD8-1C6A0DAC089F}"/>
          </ac:spMkLst>
        </pc:spChg>
      </pc:sldChg>
      <pc:sldChg chg="modSp add mod modNotesTx">
        <pc:chgData name="Nelema Khanom" userId="287c8e6d-3178-49dd-a469-747ceb9ef8f4" providerId="ADAL" clId="{7CFEB49D-7261-4AD9-9054-39417C663F66}" dt="2021-04-08T14:30:33.419" v="837"/>
        <pc:sldMkLst>
          <pc:docMk/>
          <pc:sldMk cId="1646343467" sldId="368"/>
        </pc:sldMkLst>
        <pc:spChg chg="mod">
          <ac:chgData name="Nelema Khanom" userId="287c8e6d-3178-49dd-a469-747ceb9ef8f4" providerId="ADAL" clId="{7CFEB49D-7261-4AD9-9054-39417C663F66}" dt="2021-04-08T14:15:20.682" v="627" actId="27636"/>
          <ac:spMkLst>
            <pc:docMk/>
            <pc:sldMk cId="1646343467" sldId="368"/>
            <ac:spMk id="40963" creationId="{B17FA30A-BC2B-479C-AF31-2164214EDBF1}"/>
          </ac:spMkLst>
        </pc:spChg>
        <pc:spChg chg="mod">
          <ac:chgData name="Nelema Khanom" userId="287c8e6d-3178-49dd-a469-747ceb9ef8f4" providerId="ADAL" clId="{7CFEB49D-7261-4AD9-9054-39417C663F66}" dt="2021-04-08T14:15:12.478" v="625"/>
          <ac:spMkLst>
            <pc:docMk/>
            <pc:sldMk cId="1646343467" sldId="368"/>
            <ac:spMk id="40964" creationId="{F0745382-3958-4063-ADD8-1C6A0DAC089F}"/>
          </ac:spMkLst>
        </pc:spChg>
      </pc:sldChg>
      <pc:sldChg chg="modSp add mod modNotesTx">
        <pc:chgData name="Nelema Khanom" userId="287c8e6d-3178-49dd-a469-747ceb9ef8f4" providerId="ADAL" clId="{7CFEB49D-7261-4AD9-9054-39417C663F66}" dt="2021-04-08T14:30:32.532" v="835"/>
        <pc:sldMkLst>
          <pc:docMk/>
          <pc:sldMk cId="1925798255" sldId="369"/>
        </pc:sldMkLst>
        <pc:spChg chg="mod">
          <ac:chgData name="Nelema Khanom" userId="287c8e6d-3178-49dd-a469-747ceb9ef8f4" providerId="ADAL" clId="{7CFEB49D-7261-4AD9-9054-39417C663F66}" dt="2021-04-08T14:15:33.951" v="631" actId="27636"/>
          <ac:spMkLst>
            <pc:docMk/>
            <pc:sldMk cId="1925798255" sldId="369"/>
            <ac:spMk id="40963" creationId="{B17FA30A-BC2B-479C-AF31-2164214EDBF1}"/>
          </ac:spMkLst>
        </pc:spChg>
        <pc:spChg chg="mod">
          <ac:chgData name="Nelema Khanom" userId="287c8e6d-3178-49dd-a469-747ceb9ef8f4" providerId="ADAL" clId="{7CFEB49D-7261-4AD9-9054-39417C663F66}" dt="2021-04-08T14:15:27.470" v="629"/>
          <ac:spMkLst>
            <pc:docMk/>
            <pc:sldMk cId="1925798255" sldId="369"/>
            <ac:spMk id="40964" creationId="{F0745382-3958-4063-ADD8-1C6A0DAC089F}"/>
          </ac:spMkLst>
        </pc:spChg>
      </pc:sldChg>
      <pc:sldChg chg="modSp add mod modNotes modNotesTx">
        <pc:chgData name="Nelema Khanom" userId="287c8e6d-3178-49dd-a469-747ceb9ef8f4" providerId="ADAL" clId="{7CFEB49D-7261-4AD9-9054-39417C663F66}" dt="2021-04-08T14:30:32.036" v="833"/>
        <pc:sldMkLst>
          <pc:docMk/>
          <pc:sldMk cId="1901306975" sldId="370"/>
        </pc:sldMkLst>
        <pc:spChg chg="mod">
          <ac:chgData name="Nelema Khanom" userId="287c8e6d-3178-49dd-a469-747ceb9ef8f4" providerId="ADAL" clId="{7CFEB49D-7261-4AD9-9054-39417C663F66}" dt="2021-04-08T14:15:50.172" v="637"/>
          <ac:spMkLst>
            <pc:docMk/>
            <pc:sldMk cId="1901306975" sldId="370"/>
            <ac:spMk id="40963" creationId="{B17FA30A-BC2B-479C-AF31-2164214EDBF1}"/>
          </ac:spMkLst>
        </pc:spChg>
        <pc:spChg chg="mod">
          <ac:chgData name="Nelema Khanom" userId="287c8e6d-3178-49dd-a469-747ceb9ef8f4" providerId="ADAL" clId="{7CFEB49D-7261-4AD9-9054-39417C663F66}" dt="2021-04-08T14:15:41.607" v="633"/>
          <ac:spMkLst>
            <pc:docMk/>
            <pc:sldMk cId="1901306975" sldId="370"/>
            <ac:spMk id="40964" creationId="{F0745382-3958-4063-ADD8-1C6A0DAC089F}"/>
          </ac:spMkLst>
        </pc:spChg>
      </pc:sldChg>
      <pc:sldChg chg="addSp modSp add mod modNotesTx">
        <pc:chgData name="Nelema Khanom" userId="287c8e6d-3178-49dd-a469-747ceb9ef8f4" providerId="ADAL" clId="{7CFEB49D-7261-4AD9-9054-39417C663F66}" dt="2021-04-08T14:31:30.250" v="853" actId="1076"/>
        <pc:sldMkLst>
          <pc:docMk/>
          <pc:sldMk cId="677033373" sldId="371"/>
        </pc:sldMkLst>
        <pc:spChg chg="mod">
          <ac:chgData name="Nelema Khanom" userId="287c8e6d-3178-49dd-a469-747ceb9ef8f4" providerId="ADAL" clId="{7CFEB49D-7261-4AD9-9054-39417C663F66}" dt="2021-04-08T14:16:08.419" v="647" actId="27636"/>
          <ac:spMkLst>
            <pc:docMk/>
            <pc:sldMk cId="677033373" sldId="371"/>
            <ac:spMk id="40963" creationId="{B17FA30A-BC2B-479C-AF31-2164214EDBF1}"/>
          </ac:spMkLst>
        </pc:spChg>
        <pc:spChg chg="mod">
          <ac:chgData name="Nelema Khanom" userId="287c8e6d-3178-49dd-a469-747ceb9ef8f4" providerId="ADAL" clId="{7CFEB49D-7261-4AD9-9054-39417C663F66}" dt="2021-04-08T14:15:57.631" v="639"/>
          <ac:spMkLst>
            <pc:docMk/>
            <pc:sldMk cId="677033373" sldId="371"/>
            <ac:spMk id="40964" creationId="{F0745382-3958-4063-ADD8-1C6A0DAC089F}"/>
          </ac:spMkLst>
        </pc:spChg>
        <pc:picChg chg="add mod">
          <ac:chgData name="Nelema Khanom" userId="287c8e6d-3178-49dd-a469-747ceb9ef8f4" providerId="ADAL" clId="{7CFEB49D-7261-4AD9-9054-39417C663F66}" dt="2021-04-08T14:31:30.250" v="853" actId="1076"/>
          <ac:picMkLst>
            <pc:docMk/>
            <pc:sldMk cId="677033373" sldId="371"/>
            <ac:picMk id="7" creationId="{DBC267B3-88A4-4F5B-9F30-A4EE9D008F87}"/>
          </ac:picMkLst>
        </pc:picChg>
        <pc:picChg chg="add mod">
          <ac:chgData name="Nelema Khanom" userId="287c8e6d-3178-49dd-a469-747ceb9ef8f4" providerId="ADAL" clId="{7CFEB49D-7261-4AD9-9054-39417C663F66}" dt="2021-04-08T14:31:26.635" v="852" actId="1076"/>
          <ac:picMkLst>
            <pc:docMk/>
            <pc:sldMk cId="677033373" sldId="371"/>
            <ac:picMk id="9" creationId="{3D026042-1011-44FB-8FF9-2DA424E3EE87}"/>
          </ac:picMkLst>
        </pc:picChg>
      </pc:sldChg>
      <pc:sldChg chg="addSp delSp modSp add mod modNotesTx">
        <pc:chgData name="Nelema Khanom" userId="287c8e6d-3178-49dd-a469-747ceb9ef8f4" providerId="ADAL" clId="{7CFEB49D-7261-4AD9-9054-39417C663F66}" dt="2021-04-08T14:25:18.228" v="758" actId="6549"/>
        <pc:sldMkLst>
          <pc:docMk/>
          <pc:sldMk cId="666421832" sldId="372"/>
        </pc:sldMkLst>
        <pc:spChg chg="mod">
          <ac:chgData name="Nelema Khanom" userId="287c8e6d-3178-49dd-a469-747ceb9ef8f4" providerId="ADAL" clId="{7CFEB49D-7261-4AD9-9054-39417C663F66}" dt="2021-04-08T14:17:02.538" v="671" actId="14100"/>
          <ac:spMkLst>
            <pc:docMk/>
            <pc:sldMk cId="666421832" sldId="372"/>
            <ac:spMk id="40963" creationId="{B17FA30A-BC2B-479C-AF31-2164214EDBF1}"/>
          </ac:spMkLst>
        </pc:spChg>
        <pc:spChg chg="mod">
          <ac:chgData name="Nelema Khanom" userId="287c8e6d-3178-49dd-a469-747ceb9ef8f4" providerId="ADAL" clId="{7CFEB49D-7261-4AD9-9054-39417C663F66}" dt="2021-04-08T14:16:36.126" v="656"/>
          <ac:spMkLst>
            <pc:docMk/>
            <pc:sldMk cId="666421832" sldId="372"/>
            <ac:spMk id="40964" creationId="{F0745382-3958-4063-ADD8-1C6A0DAC089F}"/>
          </ac:spMkLst>
        </pc:spChg>
        <pc:picChg chg="del">
          <ac:chgData name="Nelema Khanom" userId="287c8e6d-3178-49dd-a469-747ceb9ef8f4" providerId="ADAL" clId="{7CFEB49D-7261-4AD9-9054-39417C663F66}" dt="2021-04-08T14:16:42.905" v="659" actId="478"/>
          <ac:picMkLst>
            <pc:docMk/>
            <pc:sldMk cId="666421832" sldId="372"/>
            <ac:picMk id="7" creationId="{DBC267B3-88A4-4F5B-9F30-A4EE9D008F87}"/>
          </ac:picMkLst>
        </pc:picChg>
        <pc:picChg chg="del">
          <ac:chgData name="Nelema Khanom" userId="287c8e6d-3178-49dd-a469-747ceb9ef8f4" providerId="ADAL" clId="{7CFEB49D-7261-4AD9-9054-39417C663F66}" dt="2021-04-08T14:16:43.346" v="660" actId="478"/>
          <ac:picMkLst>
            <pc:docMk/>
            <pc:sldMk cId="666421832" sldId="372"/>
            <ac:picMk id="9" creationId="{3D026042-1011-44FB-8FF9-2DA424E3EE87}"/>
          </ac:picMkLst>
        </pc:picChg>
        <pc:picChg chg="add mod">
          <ac:chgData name="Nelema Khanom" userId="287c8e6d-3178-49dd-a469-747ceb9ef8f4" providerId="ADAL" clId="{7CFEB49D-7261-4AD9-9054-39417C663F66}" dt="2021-04-08T14:16:54.264" v="666" actId="1076"/>
          <ac:picMkLst>
            <pc:docMk/>
            <pc:sldMk cId="666421832" sldId="372"/>
            <ac:picMk id="10" creationId="{338934BB-2065-4EED-B18F-C51225430638}"/>
          </ac:picMkLst>
        </pc:picChg>
      </pc:sldChg>
      <pc:sldChg chg="addSp delSp modSp add mod modNotesTx">
        <pc:chgData name="Nelema Khanom" userId="287c8e6d-3178-49dd-a469-747ceb9ef8f4" providerId="ADAL" clId="{7CFEB49D-7261-4AD9-9054-39417C663F66}" dt="2021-04-08T14:31:12.084" v="849" actId="403"/>
        <pc:sldMkLst>
          <pc:docMk/>
          <pc:sldMk cId="850748163" sldId="373"/>
        </pc:sldMkLst>
        <pc:spChg chg="add del mod">
          <ac:chgData name="Nelema Khanom" userId="287c8e6d-3178-49dd-a469-747ceb9ef8f4" providerId="ADAL" clId="{7CFEB49D-7261-4AD9-9054-39417C663F66}" dt="2021-04-08T14:17:43.162" v="679" actId="478"/>
          <ac:spMkLst>
            <pc:docMk/>
            <pc:sldMk cId="850748163" sldId="373"/>
            <ac:spMk id="2" creationId="{A62518A4-FDFD-47AE-A1DC-1A30158A48D6}"/>
          </ac:spMkLst>
        </pc:spChg>
        <pc:spChg chg="del">
          <ac:chgData name="Nelema Khanom" userId="287c8e6d-3178-49dd-a469-747ceb9ef8f4" providerId="ADAL" clId="{7CFEB49D-7261-4AD9-9054-39417C663F66}" dt="2021-04-08T14:17:12.970" v="675" actId="478"/>
          <ac:spMkLst>
            <pc:docMk/>
            <pc:sldMk cId="850748163" sldId="373"/>
            <ac:spMk id="40963" creationId="{B17FA30A-BC2B-479C-AF31-2164214EDBF1}"/>
          </ac:spMkLst>
        </pc:spChg>
        <pc:spChg chg="mod">
          <ac:chgData name="Nelema Khanom" userId="287c8e6d-3178-49dd-a469-747ceb9ef8f4" providerId="ADAL" clId="{7CFEB49D-7261-4AD9-9054-39417C663F66}" dt="2021-04-08T14:17:10.583" v="673"/>
          <ac:spMkLst>
            <pc:docMk/>
            <pc:sldMk cId="850748163" sldId="373"/>
            <ac:spMk id="40964" creationId="{F0745382-3958-4063-ADD8-1C6A0DAC089F}"/>
          </ac:spMkLst>
        </pc:spChg>
        <pc:graphicFrameChg chg="add del mod">
          <ac:chgData name="Nelema Khanom" userId="287c8e6d-3178-49dd-a469-747ceb9ef8f4" providerId="ADAL" clId="{7CFEB49D-7261-4AD9-9054-39417C663F66}" dt="2021-04-08T14:17:54.629" v="681" actId="478"/>
          <ac:graphicFrameMkLst>
            <pc:docMk/>
            <pc:sldMk cId="850748163" sldId="373"/>
            <ac:graphicFrameMk id="9" creationId="{28514B37-7CEE-43F1-AC66-291ADA211D80}"/>
          </ac:graphicFrameMkLst>
        </pc:graphicFrameChg>
        <pc:graphicFrameChg chg="add mod">
          <ac:chgData name="Nelema Khanom" userId="287c8e6d-3178-49dd-a469-747ceb9ef8f4" providerId="ADAL" clId="{7CFEB49D-7261-4AD9-9054-39417C663F66}" dt="2021-04-08T14:31:12.084" v="849" actId="403"/>
          <ac:graphicFrameMkLst>
            <pc:docMk/>
            <pc:sldMk cId="850748163" sldId="373"/>
            <ac:graphicFrameMk id="11" creationId="{412131B3-B276-4045-BB91-2770E012BA85}"/>
          </ac:graphicFrameMkLst>
        </pc:graphicFrameChg>
        <pc:picChg chg="del">
          <ac:chgData name="Nelema Khanom" userId="287c8e6d-3178-49dd-a469-747ceb9ef8f4" providerId="ADAL" clId="{7CFEB49D-7261-4AD9-9054-39417C663F66}" dt="2021-04-08T14:17:11.826" v="674" actId="478"/>
          <ac:picMkLst>
            <pc:docMk/>
            <pc:sldMk cId="850748163" sldId="373"/>
            <ac:picMk id="10" creationId="{338934BB-2065-4EED-B18F-C51225430638}"/>
          </ac:picMkLst>
        </pc:picChg>
      </pc:sldChg>
      <pc:sldChg chg="addSp delSp modSp add mod modNotesTx">
        <pc:chgData name="Nelema Khanom" userId="287c8e6d-3178-49dd-a469-747ceb9ef8f4" providerId="ADAL" clId="{7CFEB49D-7261-4AD9-9054-39417C663F66}" dt="2021-04-08T14:31:16.348" v="850" actId="403"/>
        <pc:sldMkLst>
          <pc:docMk/>
          <pc:sldMk cId="2440752980" sldId="374"/>
        </pc:sldMkLst>
        <pc:spChg chg="del">
          <ac:chgData name="Nelema Khanom" userId="287c8e6d-3178-49dd-a469-747ceb9ef8f4" providerId="ADAL" clId="{7CFEB49D-7261-4AD9-9054-39417C663F66}" dt="2021-04-08T14:30:57.970" v="845" actId="478"/>
          <ac:spMkLst>
            <pc:docMk/>
            <pc:sldMk cId="2440752980" sldId="374"/>
            <ac:spMk id="45" creationId="{2AD2CD8B-AC90-447D-9980-740E77E25AFD}"/>
          </ac:spMkLst>
        </pc:spChg>
        <pc:spChg chg="mod">
          <ac:chgData name="Nelema Khanom" userId="287c8e6d-3178-49dd-a469-747ceb9ef8f4" providerId="ADAL" clId="{7CFEB49D-7261-4AD9-9054-39417C663F66}" dt="2021-04-08T14:18:22.791" v="690"/>
          <ac:spMkLst>
            <pc:docMk/>
            <pc:sldMk cId="2440752980" sldId="374"/>
            <ac:spMk id="40964" creationId="{F0745382-3958-4063-ADD8-1C6A0DAC089F}"/>
          </ac:spMkLst>
        </pc:spChg>
        <pc:graphicFrameChg chg="add mod">
          <ac:chgData name="Nelema Khanom" userId="287c8e6d-3178-49dd-a469-747ceb9ef8f4" providerId="ADAL" clId="{7CFEB49D-7261-4AD9-9054-39417C663F66}" dt="2021-04-08T14:31:16.348" v="850" actId="403"/>
          <ac:graphicFrameMkLst>
            <pc:docMk/>
            <pc:sldMk cId="2440752980" sldId="374"/>
            <ac:graphicFrameMk id="7" creationId="{10D4F18D-6761-490A-B968-4FCDACC4D1FB}"/>
          </ac:graphicFrameMkLst>
        </pc:graphicFrameChg>
        <pc:graphicFrameChg chg="del">
          <ac:chgData name="Nelema Khanom" userId="287c8e6d-3178-49dd-a469-747ceb9ef8f4" providerId="ADAL" clId="{7CFEB49D-7261-4AD9-9054-39417C663F66}" dt="2021-04-08T14:18:23.766" v="691" actId="478"/>
          <ac:graphicFrameMkLst>
            <pc:docMk/>
            <pc:sldMk cId="2440752980" sldId="374"/>
            <ac:graphicFrameMk id="11" creationId="{412131B3-B276-4045-BB91-2770E012BA85}"/>
          </ac:graphicFrameMkLst>
        </pc:graphicFrameChg>
      </pc:sldChg>
      <pc:sldChg chg="modSp add mod ord modNotes modNotesTx">
        <pc:chgData name="Nelema Khanom" userId="287c8e6d-3178-49dd-a469-747ceb9ef8f4" providerId="ADAL" clId="{7CFEB49D-7261-4AD9-9054-39417C663F66}" dt="2021-04-08T14:22:27.793" v="721" actId="27636"/>
        <pc:sldMkLst>
          <pc:docMk/>
          <pc:sldMk cId="2305184816" sldId="375"/>
        </pc:sldMkLst>
        <pc:spChg chg="mod">
          <ac:chgData name="Nelema Khanom" userId="287c8e6d-3178-49dd-a469-747ceb9ef8f4" providerId="ADAL" clId="{7CFEB49D-7261-4AD9-9054-39417C663F66}" dt="2021-04-08T14:21:31.678" v="706" actId="27636"/>
          <ac:spMkLst>
            <pc:docMk/>
            <pc:sldMk cId="2305184816" sldId="375"/>
            <ac:spMk id="40963" creationId="{B17FA30A-BC2B-479C-AF31-2164214EDBF1}"/>
          </ac:spMkLst>
        </pc:spChg>
        <pc:spChg chg="mod">
          <ac:chgData name="Nelema Khanom" userId="287c8e6d-3178-49dd-a469-747ceb9ef8f4" providerId="ADAL" clId="{7CFEB49D-7261-4AD9-9054-39417C663F66}" dt="2021-04-08T14:21:25.247" v="704"/>
          <ac:spMkLst>
            <pc:docMk/>
            <pc:sldMk cId="2305184816" sldId="375"/>
            <ac:spMk id="40964" creationId="{F0745382-3958-4063-ADD8-1C6A0DAC089F}"/>
          </ac:spMkLst>
        </pc:spChg>
      </pc:sldChg>
      <pc:sldChg chg="modSp add del mod">
        <pc:chgData name="Nelema Khanom" userId="287c8e6d-3178-49dd-a469-747ceb9ef8f4" providerId="ADAL" clId="{7CFEB49D-7261-4AD9-9054-39417C663F66}" dt="2021-04-08T14:21:16.425" v="700" actId="2696"/>
        <pc:sldMkLst>
          <pc:docMk/>
          <pc:sldMk cId="4142558744" sldId="375"/>
        </pc:sldMkLst>
        <pc:spChg chg="mod">
          <ac:chgData name="Nelema Khanom" userId="287c8e6d-3178-49dd-a469-747ceb9ef8f4" providerId="ADAL" clId="{7CFEB49D-7261-4AD9-9054-39417C663F66}" dt="2021-04-08T14:21:13.709" v="699"/>
          <ac:spMkLst>
            <pc:docMk/>
            <pc:sldMk cId="4142558744" sldId="375"/>
            <ac:spMk id="40964" creationId="{F0745382-3958-4063-ADD8-1C6A0DAC089F}"/>
          </ac:spMkLst>
        </pc:spChg>
      </pc:sldChg>
      <pc:sldChg chg="modSp add mod ord modNotesTx">
        <pc:chgData name="Nelema Khanom" userId="287c8e6d-3178-49dd-a469-747ceb9ef8f4" providerId="ADAL" clId="{7CFEB49D-7261-4AD9-9054-39417C663F66}" dt="2021-04-08T14:25:25.699" v="761" actId="6549"/>
        <pc:sldMkLst>
          <pc:docMk/>
          <pc:sldMk cId="88211161" sldId="376"/>
        </pc:sldMkLst>
        <pc:spChg chg="mod">
          <ac:chgData name="Nelema Khanom" userId="287c8e6d-3178-49dd-a469-747ceb9ef8f4" providerId="ADAL" clId="{7CFEB49D-7261-4AD9-9054-39417C663F66}" dt="2021-04-08T14:22:10.469" v="715"/>
          <ac:spMkLst>
            <pc:docMk/>
            <pc:sldMk cId="88211161" sldId="376"/>
            <ac:spMk id="40963" creationId="{B17FA30A-BC2B-479C-AF31-2164214EDBF1}"/>
          </ac:spMkLst>
        </pc:spChg>
        <pc:spChg chg="mod">
          <ac:chgData name="Nelema Khanom" userId="287c8e6d-3178-49dd-a469-747ceb9ef8f4" providerId="ADAL" clId="{7CFEB49D-7261-4AD9-9054-39417C663F66}" dt="2021-04-08T14:21:56.199" v="711"/>
          <ac:spMkLst>
            <pc:docMk/>
            <pc:sldMk cId="88211161" sldId="376"/>
            <ac:spMk id="40964" creationId="{F0745382-3958-4063-ADD8-1C6A0DAC089F}"/>
          </ac:spMkLst>
        </pc:spChg>
      </pc:sldChg>
      <pc:sldChg chg="add del">
        <pc:chgData name="Nelema Khanom" userId="287c8e6d-3178-49dd-a469-747ceb9ef8f4" providerId="ADAL" clId="{7CFEB49D-7261-4AD9-9054-39417C663F66}" dt="2021-04-08T14:22:21.769" v="717" actId="47"/>
        <pc:sldMkLst>
          <pc:docMk/>
          <pc:sldMk cId="1382046901" sldId="377"/>
        </pc:sldMkLst>
      </pc:sldChg>
      <pc:sldChg chg="new del">
        <pc:chgData name="Nelema Khanom" userId="287c8e6d-3178-49dd-a469-747ceb9ef8f4" providerId="ADAL" clId="{7CFEB49D-7261-4AD9-9054-39417C663F66}" dt="2021-04-08T14:24:17.363" v="729" actId="47"/>
        <pc:sldMkLst>
          <pc:docMk/>
          <pc:sldMk cId="3032248400" sldId="377"/>
        </pc:sldMkLst>
      </pc:sldChg>
      <pc:sldChg chg="delSp modSp new add del mod ord">
        <pc:chgData name="Nelema Khanom" userId="287c8e6d-3178-49dd-a469-747ceb9ef8f4" providerId="ADAL" clId="{7CFEB49D-7261-4AD9-9054-39417C663F66}" dt="2021-04-08T14:26:15.006" v="778" actId="2696"/>
        <pc:sldMkLst>
          <pc:docMk/>
          <pc:sldMk cId="2233656943" sldId="378"/>
        </pc:sldMkLst>
        <pc:spChg chg="mod">
          <ac:chgData name="Nelema Khanom" userId="287c8e6d-3178-49dd-a469-747ceb9ef8f4" providerId="ADAL" clId="{7CFEB49D-7261-4AD9-9054-39417C663F66}" dt="2021-04-08T14:24:33.283" v="743" actId="20577"/>
          <ac:spMkLst>
            <pc:docMk/>
            <pc:sldMk cId="2233656943" sldId="378"/>
            <ac:spMk id="2" creationId="{F4BF5231-440D-4F6E-B35B-612064A2EE0F}"/>
          </ac:spMkLst>
        </pc:spChg>
        <pc:spChg chg="del">
          <ac:chgData name="Nelema Khanom" userId="287c8e6d-3178-49dd-a469-747ceb9ef8f4" providerId="ADAL" clId="{7CFEB49D-7261-4AD9-9054-39417C663F66}" dt="2021-04-08T14:24:19.825" v="730" actId="478"/>
          <ac:spMkLst>
            <pc:docMk/>
            <pc:sldMk cId="2233656943" sldId="378"/>
            <ac:spMk id="3" creationId="{1F7012BA-36F4-4CCC-A2AA-64C3FE866952}"/>
          </ac:spMkLst>
        </pc:spChg>
        <pc:spChg chg="del">
          <ac:chgData name="Nelema Khanom" userId="287c8e6d-3178-49dd-a469-747ceb9ef8f4" providerId="ADAL" clId="{7CFEB49D-7261-4AD9-9054-39417C663F66}" dt="2021-04-08T14:24:20.577" v="731" actId="478"/>
          <ac:spMkLst>
            <pc:docMk/>
            <pc:sldMk cId="2233656943" sldId="378"/>
            <ac:spMk id="4" creationId="{660352F1-A076-4427-9567-A8081692128E}"/>
          </ac:spMkLst>
        </pc:spChg>
      </pc:sldChg>
      <pc:sldChg chg="delSp modSp add del mod ord">
        <pc:chgData name="Nelema Khanom" userId="287c8e6d-3178-49dd-a469-747ceb9ef8f4" providerId="ADAL" clId="{7CFEB49D-7261-4AD9-9054-39417C663F66}" dt="2021-04-08T14:26:11.964" v="776" actId="2696"/>
        <pc:sldMkLst>
          <pc:docMk/>
          <pc:sldMk cId="2681502271" sldId="379"/>
        </pc:sldMkLst>
        <pc:spChg chg="mod">
          <ac:chgData name="Nelema Khanom" userId="287c8e6d-3178-49dd-a469-747ceb9ef8f4" providerId="ADAL" clId="{7CFEB49D-7261-4AD9-9054-39417C663F66}" dt="2021-04-08T14:26:05.378" v="775" actId="1076"/>
          <ac:spMkLst>
            <pc:docMk/>
            <pc:sldMk cId="2681502271" sldId="379"/>
            <ac:spMk id="6" creationId="{98A0F66B-055E-45CD-9425-0AC73A0469F9}"/>
          </ac:spMkLst>
        </pc:spChg>
        <pc:spChg chg="del mod">
          <ac:chgData name="Nelema Khanom" userId="287c8e6d-3178-49dd-a469-747ceb9ef8f4" providerId="ADAL" clId="{7CFEB49D-7261-4AD9-9054-39417C663F66}" dt="2021-04-08T14:25:54.995" v="769" actId="478"/>
          <ac:spMkLst>
            <pc:docMk/>
            <pc:sldMk cId="2681502271" sldId="379"/>
            <ac:spMk id="22530" creationId="{1572AE59-278F-474E-8F8B-C4F5E61326AD}"/>
          </ac:spMkLst>
        </pc:spChg>
      </pc:sldChg>
      <pc:sldMasterChg chg="addSldLayout delSldLayout">
        <pc:chgData name="Nelema Khanom" userId="287c8e6d-3178-49dd-a469-747ceb9ef8f4" providerId="ADAL" clId="{7CFEB49D-7261-4AD9-9054-39417C663F66}" dt="2021-04-08T14:24:17.363" v="729" actId="47"/>
        <pc:sldMasterMkLst>
          <pc:docMk/>
          <pc:sldMasterMk cId="0" sldId="2147483648"/>
        </pc:sldMasterMkLst>
        <pc:sldLayoutChg chg="add del">
          <pc:chgData name="Nelema Khanom" userId="287c8e6d-3178-49dd-a469-747ceb9ef8f4" providerId="ADAL" clId="{7CFEB49D-7261-4AD9-9054-39417C663F66}" dt="2021-04-08T14:10:45.503" v="524" actId="47"/>
          <pc:sldLayoutMkLst>
            <pc:docMk/>
            <pc:sldMasterMk cId="0" sldId="2147483648"/>
            <pc:sldLayoutMk cId="2406700032" sldId="2147483709"/>
          </pc:sldLayoutMkLst>
        </pc:sldLayoutChg>
        <pc:sldLayoutChg chg="del">
          <pc:chgData name="Nelema Khanom" userId="287c8e6d-3178-49dd-a469-747ceb9ef8f4" providerId="ADAL" clId="{7CFEB49D-7261-4AD9-9054-39417C663F66}" dt="2021-04-08T14:24:17.363" v="729" actId="47"/>
          <pc:sldLayoutMkLst>
            <pc:docMk/>
            <pc:sldMasterMk cId="0" sldId="2147483648"/>
            <pc:sldLayoutMk cId="3587678700" sldId="2147483710"/>
          </pc:sldLayoutMkLst>
        </pc:sldLayoutChg>
      </pc:sldMasterChg>
      <pc:sldMasterChg chg="del delSldLayout">
        <pc:chgData name="Nelema Khanom" userId="287c8e6d-3178-49dd-a469-747ceb9ef8f4" providerId="ADAL" clId="{7CFEB49D-7261-4AD9-9054-39417C663F66}" dt="2021-04-08T14:10:47.982" v="525" actId="47"/>
        <pc:sldMasterMkLst>
          <pc:docMk/>
          <pc:sldMasterMk cId="3150563605" sldId="2147483710"/>
        </pc:sldMasterMkLst>
        <pc:sldLayoutChg chg="del">
          <pc:chgData name="Nelema Khanom" userId="287c8e6d-3178-49dd-a469-747ceb9ef8f4" providerId="ADAL" clId="{7CFEB49D-7261-4AD9-9054-39417C663F66}" dt="2021-04-08T14:10:47.982" v="525" actId="47"/>
          <pc:sldLayoutMkLst>
            <pc:docMk/>
            <pc:sldMasterMk cId="3150563605" sldId="2147483710"/>
            <pc:sldLayoutMk cId="3276384091" sldId="2147483711"/>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4166490171" sldId="2147483712"/>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4048768285" sldId="2147483713"/>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2603199718" sldId="2147483714"/>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416804409" sldId="2147483715"/>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2725355569" sldId="2147483716"/>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4275761981" sldId="2147483717"/>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36364377" sldId="2147483718"/>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1200691435" sldId="2147483719"/>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2300549135" sldId="2147483720"/>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1064218235" sldId="2147483721"/>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2132853622" sldId="2147483722"/>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3228258103" sldId="2147483723"/>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388470969" sldId="2147483724"/>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3603619383" sldId="2147483725"/>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880855286" sldId="2147483726"/>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4029125194" sldId="2147483727"/>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2456449600" sldId="2147483728"/>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3943934851" sldId="2147483729"/>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4286788174" sldId="2147483730"/>
          </pc:sldLayoutMkLst>
        </pc:sldLayoutChg>
        <pc:sldLayoutChg chg="del">
          <pc:chgData name="Nelema Khanom" userId="287c8e6d-3178-49dd-a469-747ceb9ef8f4" providerId="ADAL" clId="{7CFEB49D-7261-4AD9-9054-39417C663F66}" dt="2021-04-08T14:10:47.982" v="525" actId="47"/>
          <pc:sldLayoutMkLst>
            <pc:docMk/>
            <pc:sldMasterMk cId="3150563605" sldId="2147483710"/>
            <pc:sldLayoutMk cId="3007002514" sldId="2147483731"/>
          </pc:sldLayoutMkLst>
        </pc:sldLayoutChg>
      </pc:sldMasterChg>
    </pc:docChg>
  </pc:docChgLst>
  <pc:docChgLst>
    <pc:chgData name="Farhana Nargis" userId="9e7d235e-0893-47b9-bf0d-18617498bfed" providerId="ADAL" clId="{3CE1FF70-0EDB-4CB4-906F-E3B421F79544}"/>
    <pc:docChg chg="undo custSel addSld delSld modSld">
      <pc:chgData name="Farhana Nargis" userId="9e7d235e-0893-47b9-bf0d-18617498bfed" providerId="ADAL" clId="{3CE1FF70-0EDB-4CB4-906F-E3B421F79544}" dt="2021-03-05T12:48:39.254" v="47" actId="47"/>
      <pc:docMkLst>
        <pc:docMk/>
      </pc:docMkLst>
      <pc:sldChg chg="modSp mod">
        <pc:chgData name="Farhana Nargis" userId="9e7d235e-0893-47b9-bf0d-18617498bfed" providerId="ADAL" clId="{3CE1FF70-0EDB-4CB4-906F-E3B421F79544}" dt="2021-03-05T12:48:38.975" v="45" actId="20577"/>
        <pc:sldMkLst>
          <pc:docMk/>
          <pc:sldMk cId="0" sldId="304"/>
        </pc:sldMkLst>
        <pc:spChg chg="mod">
          <ac:chgData name="Farhana Nargis" userId="9e7d235e-0893-47b9-bf0d-18617498bfed" providerId="ADAL" clId="{3CE1FF70-0EDB-4CB4-906F-E3B421F79544}" dt="2021-03-05T12:48:38.975" v="45" actId="20577"/>
          <ac:spMkLst>
            <pc:docMk/>
            <pc:sldMk cId="0" sldId="304"/>
            <ac:spMk id="18435" creationId="{A0559A7D-25AC-4CF1-AD6A-A72743439AAD}"/>
          </ac:spMkLst>
        </pc:spChg>
      </pc:sldChg>
      <pc:sldChg chg="add del">
        <pc:chgData name="Farhana Nargis" userId="9e7d235e-0893-47b9-bf0d-18617498bfed" providerId="ADAL" clId="{3CE1FF70-0EDB-4CB4-906F-E3B421F79544}" dt="2021-03-05T12:48:39.254" v="47" actId="47"/>
        <pc:sldMkLst>
          <pc:docMk/>
          <pc:sldMk cId="0" sldId="353"/>
        </pc:sldMkLst>
      </pc:sldChg>
      <pc:sldChg chg="add del">
        <pc:chgData name="Farhana Nargis" userId="9e7d235e-0893-47b9-bf0d-18617498bfed" providerId="ADAL" clId="{3CE1FF70-0EDB-4CB4-906F-E3B421F79544}" dt="2021-03-05T12:48:39.136" v="46" actId="47"/>
        <pc:sldMkLst>
          <pc:docMk/>
          <pc:sldMk cId="0" sldId="3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2B-4EF6-B4EE-F65833ECF7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2B-4EF6-B4EE-F65833ECF7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2B-4EF6-B4EE-F65833ECF7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2B-4EF6-B4EE-F65833ECF7A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F2B-4EF6-B4EE-F65833ECF7A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F2B-4EF6-B4EE-F65833ECF7A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F2B-4EF6-B4EE-F65833ECF7A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F2B-4EF6-B4EE-F65833ECF7A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F2B-4EF6-B4EE-F65833ECF7A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F2B-4EF6-B4EE-F65833ECF7A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F2B-4EF6-B4EE-F65833ECF7A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F2B-4EF6-B4EE-F65833ECF7AC}"/>
              </c:ext>
            </c:extLst>
          </c:dPt>
          <c:dLbls>
            <c:dLbl>
              <c:idx val="0"/>
              <c:layout>
                <c:manualLayout>
                  <c:x val="-0.18888452279198192"/>
                  <c:y val="0.11049734783514893"/>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r>
                      <a:rPr lang="en-US" sz="1800" dirty="0"/>
                      <a:t>106</a:t>
                    </a:r>
                    <a:endParaRPr lang="en-US" dirty="0"/>
                  </a:p>
                </c:rich>
              </c:tx>
              <c:spPr>
                <a:noFill/>
                <a:ln>
                  <a:noFill/>
                </a:ln>
                <a:effectLst>
                  <a:glow rad="127000">
                    <a:schemeClr val="bg1"/>
                  </a:glow>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662302481918941"/>
                      <c:h val="8.8334585797628526E-2"/>
                    </c:manualLayout>
                  </c15:layout>
                  <c15:showDataLabelsRange val="0"/>
                </c:ext>
                <c:ext xmlns:c16="http://schemas.microsoft.com/office/drawing/2014/chart" uri="{C3380CC4-5D6E-409C-BE32-E72D297353CC}">
                  <c16:uniqueId val="{00000001-0F2B-4EF6-B4EE-F65833ECF7AC}"/>
                </c:ext>
              </c:extLst>
            </c:dLbl>
            <c:dLbl>
              <c:idx val="1"/>
              <c:layout>
                <c:manualLayout>
                  <c:x val="-2.0637297175677152E-2"/>
                  <c:y val="-0.1701891029869839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EA8AF6E3-8AB4-49B1-AE80-F776385C3E7C}" type="VALUE">
                      <a:rPr lang="en-US" smtClean="0"/>
                      <a:pPr>
                        <a:defRPr sz="1800">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F2B-4EF6-B4EE-F65833ECF7AC}"/>
                </c:ext>
              </c:extLst>
            </c:dLbl>
            <c:dLbl>
              <c:idx val="2"/>
              <c:layout>
                <c:manualLayout>
                  <c:x val="8.2162932538384997E-2"/>
                  <c:y val="-0.10693391960135315"/>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2B-4EF6-B4EE-F65833ECF7AC}"/>
                </c:ext>
              </c:extLst>
            </c:dLbl>
            <c:dLbl>
              <c:idx val="3"/>
              <c:layout>
                <c:manualLayout>
                  <c:x val="9.3683373201853271E-2"/>
                  <c:y val="-1.8253232983216978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2B-4EF6-B4EE-F65833ECF7AC}"/>
                </c:ext>
              </c:extLst>
            </c:dLbl>
            <c:dLbl>
              <c:idx val="4"/>
              <c:layout>
                <c:manualLayout>
                  <c:x val="9.5189039248342919E-2"/>
                  <c:y val="1.3786429023517646E-2"/>
                </c:manualLayout>
              </c:layout>
              <c:tx>
                <c:rich>
                  <a:bodyPr/>
                  <a:lstStyle/>
                  <a:p>
                    <a:fld id="{8A9B07BA-9047-4E89-9670-38B6E20233DC}" type="VALUE">
                      <a:rPr lang="en-US" sz="1800">
                        <a:solidFill>
                          <a:schemeClr val="bg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F2B-4EF6-B4EE-F65833ECF7AC}"/>
                </c:ext>
              </c:extLst>
            </c:dLbl>
            <c:dLbl>
              <c:idx val="5"/>
              <c:layout>
                <c:manualLayout>
                  <c:x val="7.5186897630006119E-2"/>
                  <c:y val="8.9389619652407645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2B-4EF6-B4EE-F65833ECF7AC}"/>
                </c:ext>
              </c:extLst>
            </c:dLbl>
            <c:dLbl>
              <c:idx val="6"/>
              <c:layout>
                <c:manualLayout>
                  <c:x val="4.343995533196033E-2"/>
                  <c:y val="9.3996967315462296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F2B-4EF6-B4EE-F65833ECF7AC}"/>
                </c:ext>
              </c:extLst>
            </c:dLbl>
            <c:dLbl>
              <c:idx val="7"/>
              <c:layout>
                <c:manualLayout>
                  <c:x val="3.2032172716419775E-2"/>
                  <c:y val="9.5036703896406838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F2B-4EF6-B4EE-F65833ECF7AC}"/>
                </c:ext>
              </c:extLst>
            </c:dLbl>
            <c:dLbl>
              <c:idx val="8"/>
              <c:layout>
                <c:manualLayout>
                  <c:x val="1.6738404507086781E-2"/>
                  <c:y val="8.3967453137757692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F2B-4EF6-B4EE-F65833ECF7AC}"/>
                </c:ext>
              </c:extLst>
            </c:dLbl>
            <c:dLbl>
              <c:idx val="9"/>
              <c:layout>
                <c:manualLayout>
                  <c:x val="7.6850476159517423E-3"/>
                  <c:y val="8.6152812116970609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F2B-4EF6-B4EE-F65833ECF7AC}"/>
                </c:ext>
              </c:extLst>
            </c:dLbl>
            <c:dLbl>
              <c:idx val="1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0F2B-4EF6-B4EE-F65833ECF7AC}"/>
                </c:ext>
              </c:extLst>
            </c:dLbl>
            <c:dLbl>
              <c:idx val="11"/>
              <c:delete val="1"/>
              <c:extLst>
                <c:ext xmlns:c15="http://schemas.microsoft.com/office/drawing/2012/chart" uri="{CE6537A1-D6FC-4f65-9D91-7224C49458BB}"/>
                <c:ext xmlns:c16="http://schemas.microsoft.com/office/drawing/2014/chart" uri="{C3380CC4-5D6E-409C-BE32-E72D297353CC}">
                  <c16:uniqueId val="{00000017-0F2B-4EF6-B4EE-F65833ECF7A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Sheet1!$A$2:$A$13</c:f>
              <c:strCache>
                <c:ptCount val="4"/>
                <c:pt idx="0">
                  <c:v>1st Qtr</c:v>
                </c:pt>
                <c:pt idx="1">
                  <c:v>2nd Qtr</c:v>
                </c:pt>
                <c:pt idx="2">
                  <c:v>3rd Qtr</c:v>
                </c:pt>
                <c:pt idx="3">
                  <c:v>4th Qtr</c:v>
                </c:pt>
              </c:strCache>
            </c:strRef>
          </c:cat>
          <c:val>
            <c:numRef>
              <c:f>Sheet1!$B$2:$B$13</c:f>
              <c:numCache>
                <c:formatCode>General</c:formatCode>
                <c:ptCount val="12"/>
                <c:pt idx="0">
                  <c:v>90</c:v>
                </c:pt>
                <c:pt idx="1">
                  <c:v>38</c:v>
                </c:pt>
                <c:pt idx="2">
                  <c:v>24</c:v>
                </c:pt>
                <c:pt idx="3">
                  <c:v>18</c:v>
                </c:pt>
                <c:pt idx="4">
                  <c:v>15</c:v>
                </c:pt>
                <c:pt idx="5">
                  <c:v>14</c:v>
                </c:pt>
                <c:pt idx="6">
                  <c:v>7</c:v>
                </c:pt>
                <c:pt idx="7">
                  <c:v>6</c:v>
                </c:pt>
                <c:pt idx="8">
                  <c:v>6</c:v>
                </c:pt>
                <c:pt idx="9">
                  <c:v>4</c:v>
                </c:pt>
                <c:pt idx="10">
                  <c:v>4</c:v>
                </c:pt>
                <c:pt idx="11">
                  <c:v>1</c:v>
                </c:pt>
              </c:numCache>
            </c:numRef>
          </c:val>
          <c:extLst>
            <c:ext xmlns:c16="http://schemas.microsoft.com/office/drawing/2014/chart" uri="{C3380CC4-5D6E-409C-BE32-E72D297353CC}">
              <c16:uniqueId val="{00000018-0F2B-4EF6-B4EE-F65833ECF7A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srgbClr val="3C3C3B"/>
                </a:solidFill>
                <a:latin typeface="+mn-lt"/>
                <a:ea typeface="+mn-ea"/>
                <a:cs typeface="+mn-cs"/>
              </a:defRPr>
            </a:pPr>
            <a:r>
              <a:rPr lang="en-GB" sz="1600" b="1" dirty="0">
                <a:solidFill>
                  <a:schemeClr val="tx1"/>
                </a:solidFill>
              </a:rPr>
              <a:t>Today’s Round will help me work better with my colleagues </a:t>
            </a:r>
            <a:r>
              <a:rPr lang="en-GB" sz="1400" b="1" i="0" baseline="0" dirty="0">
                <a:effectLst/>
              </a:rPr>
              <a:t>(n=5367)</a:t>
            </a:r>
            <a:endParaRPr lang="en-GB" sz="16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srgbClr val="3C3C3B"/>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F0"/>
            </a:solidFill>
            <a:ln>
              <a:noFill/>
            </a:ln>
            <a:effectLst/>
          </c:spPr>
          <c:invertIfNegative val="0"/>
          <c:cat>
            <c:strRef>
              <c:f>Sheet1!$B$4:$F$4</c:f>
              <c:strCache>
                <c:ptCount val="5"/>
                <c:pt idx="0">
                  <c:v>Completely Disagree</c:v>
                </c:pt>
                <c:pt idx="1">
                  <c:v>Disagree Somewhat</c:v>
                </c:pt>
                <c:pt idx="2">
                  <c:v>Neither Agree nor Disagree</c:v>
                </c:pt>
                <c:pt idx="3">
                  <c:v>Agree Somewhat</c:v>
                </c:pt>
                <c:pt idx="4">
                  <c:v>Completely Agree</c:v>
                </c:pt>
              </c:strCache>
            </c:strRef>
          </c:cat>
          <c:val>
            <c:numRef>
              <c:f>Sheet1!$B$5:$F$5</c:f>
              <c:numCache>
                <c:formatCode>General</c:formatCode>
                <c:ptCount val="5"/>
                <c:pt idx="0">
                  <c:v>18</c:v>
                </c:pt>
                <c:pt idx="1">
                  <c:v>60</c:v>
                </c:pt>
                <c:pt idx="2">
                  <c:v>610</c:v>
                </c:pt>
                <c:pt idx="3">
                  <c:v>1969</c:v>
                </c:pt>
                <c:pt idx="4">
                  <c:v>2710</c:v>
                </c:pt>
              </c:numCache>
            </c:numRef>
          </c:val>
          <c:extLst>
            <c:ext xmlns:c16="http://schemas.microsoft.com/office/drawing/2014/chart" uri="{C3380CC4-5D6E-409C-BE32-E72D297353CC}">
              <c16:uniqueId val="{00000000-8BDC-4BBF-9509-35DFBE14E12B}"/>
            </c:ext>
          </c:extLst>
        </c:ser>
        <c:dLbls>
          <c:showLegendKey val="0"/>
          <c:showVal val="0"/>
          <c:showCatName val="0"/>
          <c:showSerName val="0"/>
          <c:showPercent val="0"/>
          <c:showBubbleSize val="0"/>
        </c:dLbls>
        <c:gapWidth val="219"/>
        <c:overlap val="-27"/>
        <c:axId val="424725840"/>
        <c:axId val="424725448"/>
      </c:barChart>
      <c:catAx>
        <c:axId val="42472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4725448"/>
        <c:crosses val="autoZero"/>
        <c:auto val="1"/>
        <c:lblAlgn val="ctr"/>
        <c:lblOffset val="100"/>
        <c:noMultiLvlLbl val="0"/>
      </c:catAx>
      <c:valAx>
        <c:axId val="424725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472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en-GB" sz="2000" b="1" i="0" u="none" strike="noStrike" kern="1200" spc="0" baseline="0">
                <a:solidFill>
                  <a:srgbClr val="3C3C3B"/>
                </a:solidFill>
                <a:latin typeface="+mn-lt"/>
                <a:ea typeface="+mn-ea"/>
                <a:cs typeface="+mn-cs"/>
              </a:defRPr>
            </a:pPr>
            <a:r>
              <a:rPr lang="en-GB" sz="1600" b="1" i="0" u="none" strike="noStrike" kern="1200" spc="0" baseline="0" dirty="0">
                <a:solidFill>
                  <a:schemeClr val="tx1"/>
                </a:solidFill>
                <a:latin typeface="+mn-lt"/>
                <a:ea typeface="+mn-ea"/>
                <a:cs typeface="+mn-cs"/>
              </a:rPr>
              <a:t>I gained knowledge that will help me to care for patients </a:t>
            </a:r>
            <a:r>
              <a:rPr lang="en-GB" sz="1400" b="1" i="0" baseline="0" dirty="0">
                <a:effectLst/>
              </a:rPr>
              <a:t>(n=5282)</a:t>
            </a:r>
            <a:endParaRPr lang="en-GB" sz="1600" dirty="0">
              <a:effectLst/>
            </a:endParaRPr>
          </a:p>
        </c:rich>
      </c:tx>
      <c:layout>
        <c:manualLayout>
          <c:xMode val="edge"/>
          <c:yMode val="edge"/>
          <c:x val="0.10157939467882141"/>
          <c:y val="0"/>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en-GB" sz="2000" b="1" i="0" u="none" strike="noStrike" kern="1200" spc="0" baseline="0">
              <a:solidFill>
                <a:srgbClr val="3C3C3B"/>
              </a:solidFill>
              <a:latin typeface="+mn-lt"/>
              <a:ea typeface="+mn-ea"/>
              <a:cs typeface="+mn-cs"/>
            </a:defRPr>
          </a:pPr>
          <a:endParaRPr lang="en-US"/>
        </a:p>
      </c:txPr>
    </c:title>
    <c:autoTitleDeleted val="0"/>
    <c:plotArea>
      <c:layout/>
      <c:barChart>
        <c:barDir val="col"/>
        <c:grouping val="clustered"/>
        <c:varyColors val="0"/>
        <c:ser>
          <c:idx val="0"/>
          <c:order val="0"/>
          <c:spPr>
            <a:solidFill>
              <a:srgbClr val="7030A0"/>
            </a:solidFill>
            <a:ln>
              <a:noFill/>
            </a:ln>
            <a:effectLst/>
          </c:spPr>
          <c:invertIfNegative val="0"/>
          <c:cat>
            <c:strRef>
              <c:f>Sheet1!$B$11:$F$11</c:f>
              <c:strCache>
                <c:ptCount val="5"/>
                <c:pt idx="0">
                  <c:v>Completely Disagree</c:v>
                </c:pt>
                <c:pt idx="1">
                  <c:v>Disagree Somewhat</c:v>
                </c:pt>
                <c:pt idx="2">
                  <c:v>Neither Agree nor Disagree</c:v>
                </c:pt>
                <c:pt idx="3">
                  <c:v>Agree Somewhat</c:v>
                </c:pt>
                <c:pt idx="4">
                  <c:v>Completely Agree</c:v>
                </c:pt>
              </c:strCache>
            </c:strRef>
          </c:cat>
          <c:val>
            <c:numRef>
              <c:f>Sheet1!$B$12:$F$12</c:f>
              <c:numCache>
                <c:formatCode>General</c:formatCode>
                <c:ptCount val="5"/>
                <c:pt idx="0">
                  <c:v>31</c:v>
                </c:pt>
                <c:pt idx="1">
                  <c:v>83</c:v>
                </c:pt>
                <c:pt idx="2">
                  <c:v>744</c:v>
                </c:pt>
                <c:pt idx="3">
                  <c:v>1997</c:v>
                </c:pt>
                <c:pt idx="4">
                  <c:v>2427</c:v>
                </c:pt>
              </c:numCache>
            </c:numRef>
          </c:val>
          <c:extLst>
            <c:ext xmlns:c16="http://schemas.microsoft.com/office/drawing/2014/chart" uri="{C3380CC4-5D6E-409C-BE32-E72D297353CC}">
              <c16:uniqueId val="{00000000-E9BD-474E-875D-77ACA7971442}"/>
            </c:ext>
          </c:extLst>
        </c:ser>
        <c:dLbls>
          <c:showLegendKey val="0"/>
          <c:showVal val="0"/>
          <c:showCatName val="0"/>
          <c:showSerName val="0"/>
          <c:showPercent val="0"/>
          <c:showBubbleSize val="0"/>
        </c:dLbls>
        <c:gapWidth val="219"/>
        <c:overlap val="-27"/>
        <c:axId val="424724272"/>
        <c:axId val="424728976"/>
      </c:barChart>
      <c:catAx>
        <c:axId val="4247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4728976"/>
        <c:crosses val="autoZero"/>
        <c:auto val="1"/>
        <c:lblAlgn val="ctr"/>
        <c:lblOffset val="100"/>
        <c:noMultiLvlLbl val="0"/>
      </c:catAx>
      <c:valAx>
        <c:axId val="42472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4724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581F82-4768-4D27-A27A-1E5013EB4A7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2B41AA02-AD76-44DB-AA3A-72C49BF8E48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6BF98BB-28FF-4A66-BBB7-B3414BB1D855}" type="datetime1">
              <a:rPr lang="en-GB" altLang="en-US"/>
              <a:pPr/>
              <a:t>08/04/2021</a:t>
            </a:fld>
            <a:endParaRPr lang="en-GB" altLang="en-US"/>
          </a:p>
        </p:txBody>
      </p:sp>
      <p:sp>
        <p:nvSpPr>
          <p:cNvPr id="4" name="Footer Placeholder 3">
            <a:extLst>
              <a:ext uri="{FF2B5EF4-FFF2-40B4-BE49-F238E27FC236}">
                <a16:creationId xmlns:a16="http://schemas.microsoft.com/office/drawing/2014/main" id="{9DB5362F-BFB9-4005-A114-5B31C6338373}"/>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5" name="Slide Number Placeholder 4">
            <a:extLst>
              <a:ext uri="{FF2B5EF4-FFF2-40B4-BE49-F238E27FC236}">
                <a16:creationId xmlns:a16="http://schemas.microsoft.com/office/drawing/2014/main" id="{5BAAF8EE-B12C-4E06-BD0C-CE4EB4A1316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82FBCB9-D0E8-45E9-B1AA-700FBD0B2C47}"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4EDD10-CED5-4FF2-801D-0D4BA277B7C7}"/>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75CA8E32-0F5D-4A5E-BA59-567E9F516C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840A05E4-6290-430C-A89E-562785258750}" type="datetime1">
              <a:rPr lang="en-GB" altLang="en-US"/>
              <a:pPr/>
              <a:t>08/04/2021</a:t>
            </a:fld>
            <a:endParaRPr lang="en-GB" altLang="en-US"/>
          </a:p>
        </p:txBody>
      </p:sp>
      <p:sp>
        <p:nvSpPr>
          <p:cNvPr id="4" name="Slide Image Placeholder 3">
            <a:extLst>
              <a:ext uri="{FF2B5EF4-FFF2-40B4-BE49-F238E27FC236}">
                <a16:creationId xmlns:a16="http://schemas.microsoft.com/office/drawing/2014/main" id="{E8FCE34B-778B-401B-820F-AD34E58CA9A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a:extLst>
              <a:ext uri="{FF2B5EF4-FFF2-40B4-BE49-F238E27FC236}">
                <a16:creationId xmlns:a16="http://schemas.microsoft.com/office/drawing/2014/main" id="{EBE07397-0BBC-4B7A-A422-F51E0EDD8F2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BAEDA3AA-0B38-4C94-9169-3A6263614C7E}"/>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02E72B75-3CC9-4B2D-A906-1177E07DC66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5038120-7C72-4CA5-8288-A32808BFF4DF}"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S PGothic"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oogle.co.uk/url?sa=t&amp;rct=j&amp;q=&amp;esrc=s&amp;source=web&amp;cd=1&amp;ved=0CCEQFjAA&amp;url=http://www.pointofcarefoundation.org.uk/Downloads/Staff-Report-2014.pdf&amp;ei=Q0syVKPRCMnkaLSJgaAL&amp;usg=AFQjCNEKUprq-x3m6yGFirQvTiX4bAcLQw&amp;bvm=bv.76802529,d.ZW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ncbi.nlm.nih.gov/pubmed/19812096" TargetMode="External"/><Relationship Id="rId3" Type="http://schemas.openxmlformats.org/officeDocument/2006/relationships/hyperlink" Target="https://www.kcl.ac.uk/nursing/research/nnru/policy/Currentissue/Policy-Plus--Issue-39.pdf" TargetMode="External"/><Relationship Id="rId7" Type="http://schemas.openxmlformats.org/officeDocument/2006/relationships/hyperlink" Target="http://www.ncbi.nlm.nih.gov/pubmed?term=Qi%20R%5bAuthor%5d&amp;cauthor=true&amp;cauthor_uid=1981209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ncbi.nlm.nih.gov/pubmed?term=Seccombe%20I%5bAuthor%5d&amp;cauthor=true&amp;cauthor_uid=19812096" TargetMode="External"/><Relationship Id="rId5" Type="http://schemas.openxmlformats.org/officeDocument/2006/relationships/hyperlink" Target="http://www.ncbi.nlm.nih.gov/pubmed?term=Hussey%20D%5bAuthor%5d&amp;cauthor=true&amp;cauthor_uid=19812096" TargetMode="External"/><Relationship Id="rId4" Type="http://schemas.openxmlformats.org/officeDocument/2006/relationships/hyperlink" Target="http://www.ncbi.nlm.nih.gov/pubmed?term=Raleigh%20VS%5bAuthor%5d&amp;cauthor=true&amp;cauthor_uid=19812096" TargetMode="External"/><Relationship Id="rId9" Type="http://schemas.openxmlformats.org/officeDocument/2006/relationships/hyperlink" Target="http://www.nhshealthandwellbeing.org/pdfs/NHS%20Staff%20H&amp;WB%20Review%20Final%20Report%20VFinal%2020-11-09.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ABA2D70-909B-40F4-B4B1-02FDFB1FAFE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DF7C885-AE9E-4050-8EB9-39327AC490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1246D21B-3CD8-4C44-83A9-FAB3616981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D029A6C3-F444-4D93-B060-B90A0133995E}" type="slidenum">
              <a:rPr lang="en-GB" altLang="en-US" sz="1200">
                <a:latin typeface="Calibri" panose="020F0502020204030204" pitchFamily="34" charset="0"/>
              </a:rPr>
              <a:pPr eaLnBrk="1" hangingPunct="1"/>
              <a:t>1</a:t>
            </a:fld>
            <a:endParaRPr lang="en-GB"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33428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47396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86334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578251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25881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68357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39256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07365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916694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defTabSz="914400" eaLnBrk="1" fontAlgn="auto" hangingPunct="1">
              <a:spcBef>
                <a:spcPts val="0"/>
              </a:spcBef>
              <a:spcAft>
                <a:spcPts val="0"/>
              </a:spcAft>
              <a:defRPr/>
            </a:pPr>
            <a:r>
              <a:rPr lang="en-GB" b="1" dirty="0"/>
              <a:t>Quotes from the qualitative research [</a:t>
            </a:r>
            <a:r>
              <a:rPr lang="en-GB" dirty="0">
                <a:solidFill>
                  <a:srgbClr val="C00000"/>
                </a:solidFill>
              </a:rPr>
              <a:t>Copy and paste into the slide quotes you would like to use</a:t>
            </a:r>
            <a:r>
              <a:rPr lang="en-GB" dirty="0"/>
              <a:t>]</a:t>
            </a:r>
          </a:p>
          <a:p>
            <a:pPr>
              <a:defRPr/>
            </a:pPr>
            <a:endParaRPr lang="en-GB" dirty="0"/>
          </a:p>
          <a:p>
            <a:pPr defTabSz="914400" eaLnBrk="1" fontAlgn="auto" hangingPunct="1">
              <a:spcBef>
                <a:spcPts val="0"/>
              </a:spcBef>
              <a:spcAft>
                <a:spcPts val="0"/>
              </a:spcAft>
              <a:defRPr/>
            </a:pPr>
            <a:r>
              <a:rPr lang="en-GB" i="1" dirty="0">
                <a:solidFill>
                  <a:schemeClr val="accent6"/>
                </a:solidFill>
              </a:rPr>
              <a:t>“I really appreciate the language. You hear words used you don’t normally hear such as anger, guilt, shame and frustration. They are obviously there but there is no outlet for them”</a:t>
            </a:r>
          </a:p>
          <a:p>
            <a:pPr>
              <a:defRPr/>
            </a:pPr>
            <a:r>
              <a:rPr lang="en-GB" i="1" dirty="0">
                <a:solidFill>
                  <a:schemeClr val="accent6"/>
                </a:solidFill>
              </a:rPr>
              <a:t>	</a:t>
            </a:r>
          </a:p>
          <a:p>
            <a:pPr>
              <a:defRPr/>
            </a:pPr>
            <a:r>
              <a:rPr lang="en-GB" i="1" dirty="0">
                <a:solidFill>
                  <a:schemeClr val="accent6"/>
                </a:solidFill>
              </a:rPr>
              <a:t>There is always hierarchy in a hospital but in a room like that you are all carers in a caring environment. Your opinion is always listened to</a:t>
            </a:r>
          </a:p>
          <a:p>
            <a:pPr>
              <a:defRPr/>
            </a:pPr>
            <a:endParaRPr lang="en-GB" i="1" dirty="0">
              <a:solidFill>
                <a:schemeClr val="accent6"/>
              </a:solidFill>
            </a:endParaRPr>
          </a:p>
          <a:p>
            <a:pPr>
              <a:defRPr/>
            </a:pPr>
            <a:r>
              <a:rPr lang="en-GB" i="1" dirty="0">
                <a:solidFill>
                  <a:schemeClr val="accent6"/>
                </a:solidFill>
              </a:rPr>
              <a:t>In the context of mid-Staffs, staff are expressing things and the Rounds are a sign that it is safe to speak. It is all very well to say we have an open culture, but this demonstrates that value</a:t>
            </a:r>
          </a:p>
          <a:p>
            <a:pPr>
              <a:defRPr/>
            </a:pPr>
            <a:endParaRPr lang="en-GB" i="1" dirty="0">
              <a:solidFill>
                <a:schemeClr val="accent6"/>
              </a:solidFill>
            </a:endParaRPr>
          </a:p>
          <a:p>
            <a:pPr>
              <a:defRPr/>
            </a:pPr>
            <a:r>
              <a:rPr lang="en-GB" i="1" dirty="0">
                <a:solidFill>
                  <a:schemeClr val="accent6"/>
                </a:solidFill>
              </a:rPr>
              <a:t>Nursing staff, physios, all staff really, say they have a greater sympathy for doctors, who seem less cold and hard. And doctors have greater respect for the rest of the team as they appreciate what they do and what they are having to take home with them.</a:t>
            </a:r>
          </a:p>
          <a:p>
            <a:pPr>
              <a:defRPr/>
            </a:pPr>
            <a:endParaRPr lang="en-GB" i="1" dirty="0">
              <a:solidFill>
                <a:schemeClr val="accent6"/>
              </a:solidFill>
            </a:endParaRPr>
          </a:p>
          <a:p>
            <a:pPr>
              <a:buFont typeface="Arial" pitchFamily="34" charset="0"/>
              <a:buNone/>
              <a:defRPr/>
            </a:pPr>
            <a:r>
              <a:rPr lang="en-GB" i="1" dirty="0">
                <a:solidFill>
                  <a:schemeClr val="accent6"/>
                </a:solidFill>
              </a:rPr>
              <a:t>The Rounds are not linked to targets. It counterbalances some of the target stuff and humanises the mix</a:t>
            </a:r>
          </a:p>
          <a:p>
            <a:pPr marL="285750" indent="-285750">
              <a:buFont typeface="Arial" pitchFamily="34" charset="0"/>
              <a:buChar char="•"/>
              <a:defRPr/>
            </a:pPr>
            <a:endParaRPr lang="en-GB" i="1" dirty="0">
              <a:solidFill>
                <a:schemeClr val="accent6"/>
              </a:solidFill>
            </a:endParaRPr>
          </a:p>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42770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268C8FD-C99C-4D31-9521-8F336C5A41B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E477C4D-979C-4C54-8DAB-A5EF8EA4A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a:p>
            <a:endParaRPr lang="en-GB" altLang="en-US"/>
          </a:p>
          <a:p>
            <a:endParaRPr lang="en-GB" altLang="en-US"/>
          </a:p>
          <a:p>
            <a:r>
              <a:rPr lang="en-GB" altLang="en-US"/>
              <a:t>Is Joy at Work a reasonable aspiration for the NHS? Is it linked to health and well-being?</a:t>
            </a:r>
          </a:p>
          <a:p>
            <a:r>
              <a:rPr lang="en-GB" altLang="en-US"/>
              <a:t>Explain origins in Don Berwick and Lucien Leape writing. </a:t>
            </a:r>
          </a:p>
          <a:p>
            <a:r>
              <a:rPr lang="en-GB" altLang="en-US"/>
              <a:t>I believe it is a reasonable aspiration. Working in healthcare has one huge advantage over other walks of life, which is the work has meaning built into it. This is assumed for professionals, but it’s a motivator for non-clinical staff as well e.g. porters, estates, kitchens, accountants, managers. </a:t>
            </a:r>
          </a:p>
          <a:p>
            <a:r>
              <a:rPr lang="en-GB" altLang="en-US"/>
              <a:t>If health and well-being is about emotional and psychological well-being as well as physical health, it is the foundation or joy at work.  </a:t>
            </a:r>
          </a:p>
          <a:p>
            <a:endParaRPr lang="en-GB" altLang="en-US"/>
          </a:p>
          <a:p>
            <a:r>
              <a:rPr lang="en-GB" altLang="en-US"/>
              <a:t>Ask why should employers support he H and WB of employees? Go back to first principles. And then look at what employers can do about it.</a:t>
            </a:r>
          </a:p>
        </p:txBody>
      </p:sp>
      <p:sp>
        <p:nvSpPr>
          <p:cNvPr id="23556" name="Slide Number Placeholder 3">
            <a:extLst>
              <a:ext uri="{FF2B5EF4-FFF2-40B4-BE49-F238E27FC236}">
                <a16:creationId xmlns:a16="http://schemas.microsoft.com/office/drawing/2014/main" id="{B107B70F-71DB-45CC-BB49-1E870F5E27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2952675-2CC5-4D17-B428-0506646A66E7}" type="slidenum">
              <a:rPr lang="en-GB" altLang="en-US" sz="1200">
                <a:latin typeface="Calibri" panose="020F0502020204030204" pitchFamily="34" charset="0"/>
              </a:rPr>
              <a:pPr eaLnBrk="1" hangingPunct="1"/>
              <a:t>2</a:t>
            </a:fld>
            <a:endParaRPr lang="en-GB"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76637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268C8FD-C99C-4D31-9521-8F336C5A41B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E477C4D-979C-4C54-8DAB-A5EF8EA4A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a:p>
            <a:endParaRPr lang="en-GB" altLang="en-US"/>
          </a:p>
          <a:p>
            <a:endParaRPr lang="en-GB" altLang="en-US"/>
          </a:p>
          <a:p>
            <a:r>
              <a:rPr lang="en-GB" altLang="en-US"/>
              <a:t>Is Joy at Work a reasonable aspiration for the NHS? Is it linked to health and well-being?</a:t>
            </a:r>
          </a:p>
          <a:p>
            <a:r>
              <a:rPr lang="en-GB" altLang="en-US"/>
              <a:t>Explain origins in Don Berwick and Lucien Leape writing. </a:t>
            </a:r>
          </a:p>
          <a:p>
            <a:r>
              <a:rPr lang="en-GB" altLang="en-US"/>
              <a:t>I believe it is a reasonable aspiration. Working in healthcare has one huge advantage over other walks of life, which is the work has meaning built into it. This is assumed for professionals, but it’s a motivator for non-clinical staff as well e.g. porters, estates, kitchens, accountants, managers. </a:t>
            </a:r>
          </a:p>
          <a:p>
            <a:r>
              <a:rPr lang="en-GB" altLang="en-US"/>
              <a:t>If health and well-being is about emotional and psychological well-being as well as physical health, it is the foundation or joy at work.  </a:t>
            </a:r>
          </a:p>
          <a:p>
            <a:endParaRPr lang="en-GB" altLang="en-US"/>
          </a:p>
          <a:p>
            <a:r>
              <a:rPr lang="en-GB" altLang="en-US"/>
              <a:t>Ask why should employers support he H and WB of employees? Go back to first principles. And then look at what employers can do about it.</a:t>
            </a:r>
          </a:p>
        </p:txBody>
      </p:sp>
      <p:sp>
        <p:nvSpPr>
          <p:cNvPr id="23556" name="Slide Number Placeholder 3">
            <a:extLst>
              <a:ext uri="{FF2B5EF4-FFF2-40B4-BE49-F238E27FC236}">
                <a16:creationId xmlns:a16="http://schemas.microsoft.com/office/drawing/2014/main" id="{B107B70F-71DB-45CC-BB49-1E870F5E27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2952675-2CC5-4D17-B428-0506646A66E7}" type="slidenum">
              <a:rPr lang="en-GB" altLang="en-US" sz="1200">
                <a:latin typeface="Calibri" panose="020F0502020204030204" pitchFamily="34" charset="0"/>
              </a:rPr>
              <a:pPr eaLnBrk="1" hangingPunct="1"/>
              <a:t>22</a:t>
            </a:fld>
            <a:endParaRPr lang="en-GB" altLang="en-US" sz="1200">
              <a:latin typeface="Calibri" panose="020F0502020204030204" pitchFamily="34" charset="0"/>
            </a:endParaRPr>
          </a:p>
        </p:txBody>
      </p:sp>
    </p:spTree>
    <p:extLst>
      <p:ext uri="{BB962C8B-B14F-4D97-AF65-F5344CB8AC3E}">
        <p14:creationId xmlns:p14="http://schemas.microsoft.com/office/powerpoint/2010/main" val="258916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0855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The Point of Care Foundation report </a:t>
            </a:r>
            <a:r>
              <a:rPr lang="en-GB" altLang="en-US" u="sng" dirty="0">
                <a:hlinkClick r:id="rId3"/>
              </a:rPr>
              <a:t>Staff Care (2014)</a:t>
            </a:r>
            <a:r>
              <a:rPr lang="en-GB" altLang="en-US" dirty="0"/>
              <a:t> is a valuable source of data about NHS staff and the importance of providing staff with good support.</a:t>
            </a:r>
          </a:p>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80154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en-GB" altLang="en-US" b="1" dirty="0"/>
              <a:t>What’s the result? Links between staff and patient experience</a:t>
            </a:r>
          </a:p>
          <a:p>
            <a:endParaRPr lang="en-GB" altLang="en-US" dirty="0"/>
          </a:p>
          <a:p>
            <a:r>
              <a:rPr lang="en-GB" altLang="en-US" dirty="0"/>
              <a:t>References: </a:t>
            </a:r>
          </a:p>
          <a:p>
            <a:endParaRPr lang="en-GB" altLang="en-US" dirty="0"/>
          </a:p>
          <a:p>
            <a:r>
              <a:rPr lang="en-GB" altLang="en-US" dirty="0"/>
              <a:t> King's College London. National Nursing Research Unit</a:t>
            </a:r>
          </a:p>
          <a:p>
            <a:r>
              <a:rPr lang="en-GB" altLang="en-US" u="sng" dirty="0">
                <a:hlinkClick r:id="rId3"/>
              </a:rPr>
              <a:t>Does NHS staff wellbeing affect patient experience of care?</a:t>
            </a:r>
            <a:r>
              <a:rPr lang="en-GB" altLang="en-US" dirty="0"/>
              <a:t> Policy Plus ; Issue 39 (May 2013) London : King's College London, 2013</a:t>
            </a:r>
          </a:p>
          <a:p>
            <a:r>
              <a:rPr lang="en-GB" altLang="en-US" dirty="0"/>
              <a:t> This study, by researchers at the National Nursing Research Unit, set out to explore the links between patients’ experiences of health care and staff experiences (including motivation and well being) at work. The study is distinct from others that have looked at associations at the whole hospital level, focussing instead on the team/unit level, where possible matching staff to the individual patients they cared for. Strong links appear to be found between staff well-being, staff reported patient care performance and patient-reported patient experience, leading the authors to conclude that enhancing staff well-being can improve the quality of patient experience.</a:t>
            </a:r>
          </a:p>
          <a:p>
            <a:endParaRPr lang="en-GB" altLang="en-US" dirty="0"/>
          </a:p>
          <a:p>
            <a:r>
              <a:rPr lang="en-GB" altLang="en-US" dirty="0">
                <a:hlinkClick r:id="rId4"/>
              </a:rPr>
              <a:t>Raleigh VS</a:t>
            </a:r>
            <a:r>
              <a:rPr lang="en-GB" altLang="en-US" dirty="0"/>
              <a:t>, </a:t>
            </a:r>
            <a:r>
              <a:rPr lang="en-GB" altLang="en-US" dirty="0">
                <a:hlinkClick r:id="rId5"/>
              </a:rPr>
              <a:t>Hussey D</a:t>
            </a:r>
            <a:r>
              <a:rPr lang="en-GB" altLang="en-US" dirty="0"/>
              <a:t>, </a:t>
            </a:r>
            <a:r>
              <a:rPr lang="en-GB" altLang="en-US" dirty="0" err="1">
                <a:hlinkClick r:id="rId6"/>
              </a:rPr>
              <a:t>Seccombe</a:t>
            </a:r>
            <a:r>
              <a:rPr lang="en-GB" altLang="en-US" dirty="0">
                <a:hlinkClick r:id="rId6"/>
              </a:rPr>
              <a:t> I</a:t>
            </a:r>
            <a:r>
              <a:rPr lang="en-GB" altLang="en-US" dirty="0"/>
              <a:t>, </a:t>
            </a:r>
            <a:r>
              <a:rPr lang="en-GB" altLang="en-US" dirty="0">
                <a:hlinkClick r:id="rId7"/>
              </a:rPr>
              <a:t>Qi R</a:t>
            </a:r>
            <a:r>
              <a:rPr lang="en-GB" altLang="en-US" dirty="0"/>
              <a:t>.</a:t>
            </a:r>
          </a:p>
          <a:p>
            <a:r>
              <a:rPr lang="en-GB" altLang="en-US" u="sng" dirty="0">
                <a:hlinkClick r:id="rId8"/>
              </a:rPr>
              <a:t>Do associations between staff and inpatient feedback have the potential for improving patient experience? An analysis of surveys in NHS acute trusts in England.</a:t>
            </a:r>
            <a:endParaRPr lang="en-GB" altLang="en-US" dirty="0"/>
          </a:p>
          <a:p>
            <a:r>
              <a:rPr lang="en-GB" altLang="en-US" dirty="0">
                <a:hlinkClick r:id="rId8" tooltip="Quality &amp; safety in health care."/>
              </a:rPr>
              <a:t>Quality and Safety in  Health Care.</a:t>
            </a:r>
            <a:r>
              <a:rPr lang="en-GB" altLang="en-US" dirty="0"/>
              <a:t> 2009 Oct;18(5):347-54. </a:t>
            </a:r>
          </a:p>
          <a:p>
            <a:r>
              <a:rPr lang="en-GB" altLang="en-US" b="1" dirty="0"/>
              <a:t> </a:t>
            </a:r>
            <a:r>
              <a:rPr lang="en-GB" altLang="en-US" dirty="0"/>
              <a:t>This study, based across 166 NHS acute trusts in England, aimed to examine whether staff feedback on quality, safety and workforce issues is reflected in patient-reported experience.</a:t>
            </a:r>
          </a:p>
          <a:p>
            <a:r>
              <a:rPr lang="en-GB" altLang="en-US" dirty="0"/>
              <a:t>69 500 staff and 81 000 patients responded to the surveys and analysis showed that staff feedback was associated with patient-reported experience. Positive staff feedback on availability of hand-washing materials was broadly reflective of positive patient experience. Negative staff experience was reflected in poorer patient experience and vice versa. Although causality could not be demonstrated, the consistent direction of the findings is indicative of it. The authors conclude that if responsible staff monitor and act on the results of their staff surveys it  has potential for improving quality, safety and patient experience.</a:t>
            </a:r>
          </a:p>
          <a:p>
            <a:endParaRPr lang="en-GB" altLang="en-US" dirty="0"/>
          </a:p>
          <a:p>
            <a:r>
              <a:rPr lang="en-GB" altLang="en-US" dirty="0"/>
              <a:t>COI for the Department of Health</a:t>
            </a:r>
          </a:p>
          <a:p>
            <a:r>
              <a:rPr lang="en-GB" altLang="en-US" u="sng" dirty="0">
                <a:hlinkClick r:id="rId9"/>
              </a:rPr>
              <a:t>NHS Health and Well Being; the Boorman Report</a:t>
            </a:r>
            <a:endParaRPr lang="en-GB" altLang="en-US" dirty="0"/>
          </a:p>
          <a:p>
            <a:r>
              <a:rPr lang="en-GB" altLang="en-US" dirty="0"/>
              <a:t>Final report November 2009.</a:t>
            </a:r>
          </a:p>
          <a:p>
            <a:r>
              <a:rPr lang="en-GB" altLang="en-US" dirty="0"/>
              <a:t> The final report produced by the Boorman Review proposes changes to the way in which the health and well-being of staff within the NHS are managed. The report demonstrates clear linkages between staff health and wellbeing and the levels and quality of both patient care and patient satisfaction. The review found clear examples of Trusts securing enhanced performance by targeting improved staff support.  Yet distinct and marked variations were evident between trusts and many staff were not convinced that their health and well-being is seen as important to their employer. The report provides recommendations to: improve organisation behaviours and performance; achieve an exemplar service and embed staff health and well-being in NHS systems and infrastructure.</a:t>
            </a:r>
          </a:p>
          <a:p>
            <a:endParaRPr lang="en-GB" altLang="en-US" sz="1800" u="sng" dirty="0">
              <a:hlinkClick r:id="rId3"/>
            </a:endParaRPr>
          </a:p>
          <a:p>
            <a:endParaRPr lang="en-GB" altLang="en-US" dirty="0"/>
          </a:p>
          <a:p>
            <a:endParaRPr lang="en-GB" altLang="en-US" dirty="0"/>
          </a:p>
          <a:p>
            <a:endParaRPr lang="en-GB" altLang="en-US" dirty="0"/>
          </a:p>
          <a:p>
            <a:endParaRPr lang="en-GB" altLang="en-US" dirty="0"/>
          </a:p>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1768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t>What’s the result?: Kieran Sweeney on poor communication</a:t>
            </a:r>
          </a:p>
          <a:p>
            <a:endParaRPr lang="en-GB" altLang="en-US" dirty="0"/>
          </a:p>
          <a:p>
            <a:r>
              <a:rPr lang="en-GB" altLang="en-US" dirty="0"/>
              <a:t>Dr Kieran Sweeney was a GP who died from cancer in 2010.</a:t>
            </a:r>
          </a:p>
          <a:p>
            <a:endParaRPr lang="en-GB" altLang="en-US" dirty="0"/>
          </a:p>
          <a:p>
            <a:r>
              <a:rPr lang="en-GB" altLang="en-US" dirty="0"/>
              <a:t>This moving film explores the impact on the patient of poor communication, and some of the reasons why health professionals may not communicate effectively with patients. </a:t>
            </a:r>
          </a:p>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95335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t>Solutions and responses: effective interventions</a:t>
            </a:r>
          </a:p>
          <a:p>
            <a:endParaRPr lang="en-GB" altLang="en-US" dirty="0"/>
          </a:p>
          <a:p>
            <a:r>
              <a:rPr lang="en-GB" altLang="en-US" dirty="0"/>
              <a:t>When the Point of Care Foundation first started its work, it sought to find effective interventions (practical things organisations, teams and individuals could do) that would improve patients’ experiences; staff experiences – or both.</a:t>
            </a:r>
          </a:p>
          <a:p>
            <a:endParaRPr lang="en-GB" altLang="en-US" dirty="0"/>
          </a:p>
          <a:p>
            <a:r>
              <a:rPr lang="en-GB" altLang="en-US" dirty="0"/>
              <a:t>Point of Care studied the research into what makes good ideas spread and developed a list of criteria for identifying interventions it would promote (listed above) </a:t>
            </a:r>
          </a:p>
          <a:p>
            <a:endParaRPr lang="en-GB" altLang="en-US" dirty="0"/>
          </a:p>
          <a:p>
            <a:r>
              <a:rPr lang="en-GB" altLang="en-US" dirty="0"/>
              <a:t>Schwartz Rounds were one of the few interventions that assessed well against these criteria.</a:t>
            </a:r>
          </a:p>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23496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42498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E0220-A2B4-4417-BD0D-ED2C4703B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2EACEA-EA3A-4462-85EE-461700D0D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Header Placeholder 3">
            <a:extLst>
              <a:ext uri="{FF2B5EF4-FFF2-40B4-BE49-F238E27FC236}">
                <a16:creationId xmlns:a16="http://schemas.microsoft.com/office/drawing/2014/main" id="{F93FE71E-8826-485C-98CB-5490E27C3E9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31771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pointofcarefoundation.org.uk/" TargetMode="External"/><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pointofcarefoundation.org.uk/" TargetMode="External"/><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pointofcarefoundation.org.uk/"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FF6495D-F211-4D06-99C5-D174CE7AB317}"/>
              </a:ext>
            </a:extLst>
          </p:cNvPr>
          <p:cNvCxnSpPr/>
          <p:nvPr userDrawn="1"/>
        </p:nvCxnSpPr>
        <p:spPr>
          <a:xfrm flipV="1">
            <a:off x="355600" y="4572000"/>
            <a:ext cx="8474075" cy="12700"/>
          </a:xfrm>
          <a:prstGeom prst="line">
            <a:avLst/>
          </a:prstGeom>
          <a:ln w="12700" cap="flat" cmpd="sng" algn="ctr">
            <a:solidFill>
              <a:srgbClr val="E824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2B4A873F-95D5-41D0-9DB2-B4B3DB439F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6"/>
          </p:nvPr>
        </p:nvSpPr>
        <p:spPr>
          <a:xfrm>
            <a:off x="355602" y="1120379"/>
            <a:ext cx="4089399" cy="3223021"/>
          </a:xfrm>
          <a:prstGeom prst="rect">
            <a:avLst/>
          </a:prstGeom>
        </p:spPr>
        <p:txBody>
          <a:bodyPr rtlCol="0">
            <a:normAutofit/>
          </a:bodyPr>
          <a:lstStyle>
            <a:lvl1pPr marL="144000" indent="-144000" algn="l">
              <a:spcBef>
                <a:spcPts val="0"/>
              </a:spcBef>
              <a:spcAft>
                <a:spcPts val="800"/>
              </a:spcAft>
              <a:buClr>
                <a:srgbClr val="E82404"/>
              </a:buClr>
              <a:buSzPct val="100000"/>
              <a:buFont typeface="Arial"/>
              <a:buChar char="•"/>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8"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E82404"/>
                </a:solidFill>
              </a:defRPr>
            </a:lvl1pPr>
          </a:lstStyle>
          <a:p>
            <a:r>
              <a:rPr lang="en-GB" dirty="0"/>
              <a:t>Click to edit Master title style</a:t>
            </a:r>
          </a:p>
        </p:txBody>
      </p:sp>
      <p:sp>
        <p:nvSpPr>
          <p:cNvPr id="9" name="Text Placeholder 2"/>
          <p:cNvSpPr>
            <a:spLocks noGrp="1"/>
          </p:cNvSpPr>
          <p:nvPr>
            <p:ph idx="19"/>
          </p:nvPr>
        </p:nvSpPr>
        <p:spPr>
          <a:xfrm>
            <a:off x="4740277" y="1120379"/>
            <a:ext cx="4089399" cy="3223021"/>
          </a:xfrm>
          <a:prstGeom prst="rect">
            <a:avLst/>
          </a:prstGeom>
        </p:spPr>
        <p:txBody>
          <a:bodyPr rtlCol="0">
            <a:normAutofit/>
          </a:bodyPr>
          <a:lstStyle>
            <a:lvl1pPr marL="144000" indent="-144000" algn="l">
              <a:spcBef>
                <a:spcPts val="0"/>
              </a:spcBef>
              <a:spcAft>
                <a:spcPts val="800"/>
              </a:spcAft>
              <a:buClr>
                <a:srgbClr val="E82404"/>
              </a:buClr>
              <a:buSzPct val="100000"/>
              <a:buFont typeface="Arial"/>
              <a:buChar char="•"/>
              <a:defRPr sz="1600" baseline="0">
                <a:solidFill>
                  <a:schemeClr val="tx1"/>
                </a:solidFill>
              </a:defRPr>
            </a:lvl1pPr>
            <a:lvl2pPr marL="342900" indent="-342900" algn="l">
              <a:spcBef>
                <a:spcPts val="0"/>
              </a:spcBef>
              <a:spcAft>
                <a:spcPts val="800"/>
              </a:spcAft>
              <a:buClr>
                <a:schemeClr val="accent6"/>
              </a:buClr>
              <a:buSzPct val="100000"/>
              <a:buFont typeface="Wingdings" charset="2"/>
              <a:buAutoNum type="arabicPlain"/>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10" name="Slide Number Placeholder 4">
            <a:extLst>
              <a:ext uri="{FF2B5EF4-FFF2-40B4-BE49-F238E27FC236}">
                <a16:creationId xmlns:a16="http://schemas.microsoft.com/office/drawing/2014/main" id="{11158B1E-954B-4CE4-80BB-0CDD90C96876}"/>
              </a:ext>
            </a:extLst>
          </p:cNvPr>
          <p:cNvSpPr>
            <a:spLocks noGrp="1"/>
          </p:cNvSpPr>
          <p:nvPr>
            <p:ph type="sldNum" sz="quarter" idx="20"/>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E82404"/>
                </a:solidFill>
              </a:defRPr>
            </a:lvl1pPr>
          </a:lstStyle>
          <a:p>
            <a:r>
              <a:rPr lang="en-GB" altLang="en-US"/>
              <a:t>I</a:t>
            </a:r>
            <a:fld id="{67831965-B3FC-4150-8176-5586CD855022}" type="slidenum">
              <a:rPr lang="en-GB" altLang="en-US"/>
              <a:pPr/>
              <a:t>‹#›</a:t>
            </a:fld>
            <a:endParaRPr lang="en-GB" altLang="en-US"/>
          </a:p>
        </p:txBody>
      </p:sp>
      <p:sp>
        <p:nvSpPr>
          <p:cNvPr id="11" name="Footer Placeholder 3">
            <a:extLst>
              <a:ext uri="{FF2B5EF4-FFF2-40B4-BE49-F238E27FC236}">
                <a16:creationId xmlns:a16="http://schemas.microsoft.com/office/drawing/2014/main" id="{5CEBAB7E-2D6A-461F-BE72-2CFEACDD33BE}"/>
              </a:ext>
            </a:extLst>
          </p:cNvPr>
          <p:cNvSpPr>
            <a:spLocks noGrp="1"/>
          </p:cNvSpPr>
          <p:nvPr>
            <p:ph type="ftr" sz="quarter" idx="21"/>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E82404"/>
                </a:solidFill>
              </a:defRPr>
            </a:lvl1pPr>
          </a:lstStyle>
          <a:p>
            <a:endParaRPr lang="en-GB" altLang="en-US"/>
          </a:p>
        </p:txBody>
      </p:sp>
    </p:spTree>
    <p:extLst>
      <p:ext uri="{BB962C8B-B14F-4D97-AF65-F5344CB8AC3E}">
        <p14:creationId xmlns:p14="http://schemas.microsoft.com/office/powerpoint/2010/main" val="283706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oC 2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3A9DD0A-5179-4D1F-9670-0C30A96C347F}"/>
              </a:ext>
            </a:extLst>
          </p:cNvPr>
          <p:cNvCxnSpPr/>
          <p:nvPr/>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4" descr="PoC_Logo_Final_RGB_Wide_Grey.png">
            <a:hlinkClick r:id="rId2"/>
            <a:extLst>
              <a:ext uri="{FF2B5EF4-FFF2-40B4-BE49-F238E27FC236}">
                <a16:creationId xmlns:a16="http://schemas.microsoft.com/office/drawing/2014/main" id="{39E82B57-574D-4FB4-8F3C-1620625EA4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idx="16"/>
          </p:nvPr>
        </p:nvSpPr>
        <p:spPr>
          <a:xfrm>
            <a:off x="355602" y="1358101"/>
            <a:ext cx="4089399" cy="2813850"/>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11"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458EA3"/>
                </a:solidFill>
              </a:defRPr>
            </a:lvl1pPr>
          </a:lstStyle>
          <a:p>
            <a:r>
              <a:rPr lang="en-GB" dirty="0"/>
              <a:t>Click to edit Master title style</a:t>
            </a:r>
          </a:p>
        </p:txBody>
      </p:sp>
      <p:sp>
        <p:nvSpPr>
          <p:cNvPr id="13" name="Text Placeholder 2"/>
          <p:cNvSpPr>
            <a:spLocks noGrp="1"/>
          </p:cNvSpPr>
          <p:nvPr>
            <p:ph idx="19"/>
          </p:nvPr>
        </p:nvSpPr>
        <p:spPr>
          <a:xfrm>
            <a:off x="4740277" y="1358100"/>
            <a:ext cx="4089399" cy="2813851"/>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600" baseline="0">
                <a:solidFill>
                  <a:schemeClr val="tx1"/>
                </a:solidFill>
              </a:defRPr>
            </a:lvl1pPr>
            <a:lvl2pPr marL="342900" indent="-342900" algn="l">
              <a:spcBef>
                <a:spcPts val="0"/>
              </a:spcBef>
              <a:spcAft>
                <a:spcPts val="800"/>
              </a:spcAft>
              <a:buClr>
                <a:schemeClr val="accent6"/>
              </a:buClr>
              <a:buSzPct val="100000"/>
              <a:buFont typeface="Wingdings" charset="2"/>
              <a:buAutoNum type="arabicPlain"/>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10" name="Text Placeholder 11"/>
          <p:cNvSpPr>
            <a:spLocks noGrp="1"/>
          </p:cNvSpPr>
          <p:nvPr>
            <p:ph type="body" sz="quarter" idx="22"/>
          </p:nvPr>
        </p:nvSpPr>
        <p:spPr>
          <a:xfrm>
            <a:off x="355601" y="4286250"/>
            <a:ext cx="8474075" cy="228600"/>
          </a:xfrm>
        </p:spPr>
        <p:txBody>
          <a:bodyPr/>
          <a:lstStyle>
            <a:lvl1pPr>
              <a:buNone/>
              <a:defRPr sz="1200">
                <a:solidFill>
                  <a:schemeClr val="accent6"/>
                </a:solidFill>
              </a:defRPr>
            </a:lvl1pPr>
          </a:lstStyle>
          <a:p>
            <a:pPr lvl="0"/>
            <a:r>
              <a:rPr lang="en-GB" dirty="0"/>
              <a:t>Click to edit Master text styles</a:t>
            </a:r>
          </a:p>
        </p:txBody>
      </p:sp>
      <p:sp>
        <p:nvSpPr>
          <p:cNvPr id="8" name="Slide Number Placeholder 4">
            <a:extLst>
              <a:ext uri="{FF2B5EF4-FFF2-40B4-BE49-F238E27FC236}">
                <a16:creationId xmlns:a16="http://schemas.microsoft.com/office/drawing/2014/main" id="{E056D79D-2679-459B-BA80-F55D03692A02}"/>
              </a:ext>
            </a:extLst>
          </p:cNvPr>
          <p:cNvSpPr>
            <a:spLocks noGrp="1"/>
          </p:cNvSpPr>
          <p:nvPr>
            <p:ph type="sldNum" sz="quarter" idx="23"/>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7BA35F36-81A1-43F0-B9B9-9A26A37FA658}" type="slidenum">
              <a:rPr lang="en-GB" altLang="en-US"/>
              <a:pPr/>
              <a:t>‹#›</a:t>
            </a:fld>
            <a:endParaRPr lang="en-GB" altLang="en-US"/>
          </a:p>
        </p:txBody>
      </p:sp>
      <p:sp>
        <p:nvSpPr>
          <p:cNvPr id="12" name="Footer Placeholder 3">
            <a:extLst>
              <a:ext uri="{FF2B5EF4-FFF2-40B4-BE49-F238E27FC236}">
                <a16:creationId xmlns:a16="http://schemas.microsoft.com/office/drawing/2014/main" id="{9478C92D-42DA-414C-92B6-2812ECCE7234}"/>
              </a:ext>
            </a:extLst>
          </p:cNvPr>
          <p:cNvSpPr>
            <a:spLocks noGrp="1"/>
          </p:cNvSpPr>
          <p:nvPr>
            <p:ph type="ftr" sz="quarter" idx="24"/>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110645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C 3 column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066BCF0-25BB-4021-831C-A700519C76D3}"/>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4" descr="PoC_Logo_Final_RGB_Wide_Grey.png">
            <a:hlinkClick r:id="rId2"/>
            <a:extLst>
              <a:ext uri="{FF2B5EF4-FFF2-40B4-BE49-F238E27FC236}">
                <a16:creationId xmlns:a16="http://schemas.microsoft.com/office/drawing/2014/main" id="{AA6D63DB-59CA-4527-833F-E421B0B56D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idx="23"/>
          </p:nvPr>
        </p:nvSpPr>
        <p:spPr>
          <a:xfrm>
            <a:off x="3302001" y="1358100"/>
            <a:ext cx="2616199" cy="2813851"/>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500" baseline="0">
                <a:solidFill>
                  <a:schemeClr val="tx1"/>
                </a:solidFill>
              </a:defRPr>
            </a:lvl1pPr>
            <a:lvl2pPr marL="177800" indent="-177800" algn="l">
              <a:spcBef>
                <a:spcPts val="0"/>
              </a:spcBef>
              <a:spcAft>
                <a:spcPts val="800"/>
              </a:spcAft>
              <a:buClr>
                <a:schemeClr val="accent6"/>
              </a:buClr>
              <a:buSzPct val="100000"/>
              <a:buFont typeface="Arial"/>
              <a:buChar char="•"/>
              <a:defRPr sz="15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14" name="Text Placeholder 2"/>
          <p:cNvSpPr>
            <a:spLocks noGrp="1"/>
          </p:cNvSpPr>
          <p:nvPr>
            <p:ph idx="22"/>
          </p:nvPr>
        </p:nvSpPr>
        <p:spPr>
          <a:xfrm>
            <a:off x="6213477" y="1358100"/>
            <a:ext cx="2616199" cy="2813851"/>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500" baseline="0">
                <a:solidFill>
                  <a:schemeClr val="tx1"/>
                </a:solidFill>
              </a:defRPr>
            </a:lvl1pPr>
            <a:lvl2pPr marL="177800" indent="-177800" algn="l">
              <a:spcBef>
                <a:spcPts val="0"/>
              </a:spcBef>
              <a:spcAft>
                <a:spcPts val="800"/>
              </a:spcAft>
              <a:buClr>
                <a:schemeClr val="accent6"/>
              </a:buClr>
              <a:buSzPct val="100000"/>
              <a:buFont typeface="Arial"/>
              <a:buChar char="•"/>
              <a:defRPr sz="15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23" name="Text Placeholder 2"/>
          <p:cNvSpPr>
            <a:spLocks noGrp="1"/>
          </p:cNvSpPr>
          <p:nvPr>
            <p:ph idx="16"/>
          </p:nvPr>
        </p:nvSpPr>
        <p:spPr>
          <a:xfrm>
            <a:off x="355602" y="1358101"/>
            <a:ext cx="2616199" cy="2813850"/>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500" baseline="0">
                <a:solidFill>
                  <a:schemeClr val="tx1"/>
                </a:solidFill>
              </a:defRPr>
            </a:lvl1pPr>
            <a:lvl2pPr marL="177800" indent="-177800" algn="l">
              <a:spcBef>
                <a:spcPts val="0"/>
              </a:spcBef>
              <a:spcAft>
                <a:spcPts val="800"/>
              </a:spcAft>
              <a:buClr>
                <a:schemeClr val="accent6"/>
              </a:buClr>
              <a:buSzPct val="100000"/>
              <a:buFont typeface="Arial"/>
              <a:buChar char="•"/>
              <a:defRPr sz="15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21"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458EA3"/>
                </a:solidFill>
              </a:defRPr>
            </a:lvl1pPr>
          </a:lstStyle>
          <a:p>
            <a:r>
              <a:rPr lang="en-GB" dirty="0"/>
              <a:t>Click to edit Master title style</a:t>
            </a:r>
          </a:p>
        </p:txBody>
      </p:sp>
      <p:sp>
        <p:nvSpPr>
          <p:cNvPr id="10" name="Text Placeholder 11"/>
          <p:cNvSpPr>
            <a:spLocks noGrp="1"/>
          </p:cNvSpPr>
          <p:nvPr>
            <p:ph type="body" sz="quarter" idx="19"/>
          </p:nvPr>
        </p:nvSpPr>
        <p:spPr>
          <a:xfrm>
            <a:off x="355601" y="4286250"/>
            <a:ext cx="8474075" cy="228600"/>
          </a:xfrm>
        </p:spPr>
        <p:txBody>
          <a:bodyPr/>
          <a:lstStyle>
            <a:lvl1pPr>
              <a:buNone/>
              <a:defRPr sz="1200">
                <a:solidFill>
                  <a:srgbClr val="458EA3"/>
                </a:solidFill>
              </a:defRPr>
            </a:lvl1pPr>
          </a:lstStyle>
          <a:p>
            <a:pPr lvl="0"/>
            <a:r>
              <a:rPr lang="en-GB" dirty="0"/>
              <a:t>Click to edit Master text styles</a:t>
            </a:r>
          </a:p>
        </p:txBody>
      </p:sp>
      <p:sp>
        <p:nvSpPr>
          <p:cNvPr id="9" name="Slide Number Placeholder 4">
            <a:extLst>
              <a:ext uri="{FF2B5EF4-FFF2-40B4-BE49-F238E27FC236}">
                <a16:creationId xmlns:a16="http://schemas.microsoft.com/office/drawing/2014/main" id="{0B3418F8-CA8F-40AC-8A53-1584EF9E41B0}"/>
              </a:ext>
            </a:extLst>
          </p:cNvPr>
          <p:cNvSpPr>
            <a:spLocks noGrp="1"/>
          </p:cNvSpPr>
          <p:nvPr>
            <p:ph type="sldNum" sz="quarter" idx="24"/>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6BE5BF74-BB67-47BF-A0B0-F0C951824072}" type="slidenum">
              <a:rPr lang="en-GB" altLang="en-US"/>
              <a:pPr/>
              <a:t>‹#›</a:t>
            </a:fld>
            <a:endParaRPr lang="en-GB" altLang="en-US"/>
          </a:p>
        </p:txBody>
      </p:sp>
      <p:sp>
        <p:nvSpPr>
          <p:cNvPr id="11" name="Footer Placeholder 3">
            <a:extLst>
              <a:ext uri="{FF2B5EF4-FFF2-40B4-BE49-F238E27FC236}">
                <a16:creationId xmlns:a16="http://schemas.microsoft.com/office/drawing/2014/main" id="{19F85733-844B-421D-80D5-2468E0988D5D}"/>
              </a:ext>
            </a:extLst>
          </p:cNvPr>
          <p:cNvSpPr>
            <a:spLocks noGrp="1"/>
          </p:cNvSpPr>
          <p:nvPr>
            <p:ph type="ftr" sz="quarter" idx="25"/>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94403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C Back cover">
    <p:bg>
      <p:bgRef idx="1001">
        <a:schemeClr val="bg1"/>
      </p:bgRef>
    </p:bg>
    <p:spTree>
      <p:nvGrpSpPr>
        <p:cNvPr id="1" name=""/>
        <p:cNvGrpSpPr/>
        <p:nvPr/>
      </p:nvGrpSpPr>
      <p:grpSpPr>
        <a:xfrm>
          <a:off x="0" y="0"/>
          <a:ext cx="0" cy="0"/>
          <a:chOff x="0" y="0"/>
          <a:chExt cx="0" cy="0"/>
        </a:xfrm>
      </p:grpSpPr>
      <p:pic>
        <p:nvPicPr>
          <p:cNvPr id="4" name="Picture 3" descr="PoC_Logo_Final_RGB_Tall_Grey.png">
            <a:hlinkClick r:id="rId3"/>
            <a:extLst>
              <a:ext uri="{FF2B5EF4-FFF2-40B4-BE49-F238E27FC236}">
                <a16:creationId xmlns:a16="http://schemas.microsoft.com/office/drawing/2014/main" id="{7FA5E78D-1D14-420C-92CD-77D5F3D3487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00" y="3370263"/>
            <a:ext cx="29114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p:nvPr>
        </p:nvSpPr>
        <p:spPr>
          <a:xfrm>
            <a:off x="355600" y="1657350"/>
            <a:ext cx="8474075" cy="1403350"/>
          </a:xfrm>
        </p:spPr>
        <p:txBody>
          <a:bodyPr>
            <a:noAutofit/>
          </a:bodyPr>
          <a:lstStyle>
            <a:lvl1pPr marL="0" indent="0" algn="r">
              <a:spcBef>
                <a:spcPts val="0"/>
              </a:spcBef>
              <a:buNone/>
              <a:defRPr sz="3200" b="0">
                <a:solidFill>
                  <a:schemeClr val="tx1"/>
                </a:solidFill>
              </a:defRPr>
            </a:lvl1pPr>
            <a:lvl2pPr marL="0" indent="0">
              <a:spcBef>
                <a:spcPts val="0"/>
              </a:spcBef>
              <a:defRPr sz="3600" b="1"/>
            </a:lvl2pPr>
            <a:lvl3pPr marL="0" indent="0">
              <a:spcBef>
                <a:spcPts val="0"/>
              </a:spcBef>
              <a:defRPr sz="3600" b="1"/>
            </a:lvl3pPr>
            <a:lvl4pPr marL="0" indent="0">
              <a:spcBef>
                <a:spcPts val="0"/>
              </a:spcBef>
              <a:defRPr sz="3600" b="1"/>
            </a:lvl4pPr>
            <a:lvl5pPr marL="0" indent="0">
              <a:spcBef>
                <a:spcPts val="0"/>
              </a:spcBef>
              <a:defRPr sz="3600" b="1"/>
            </a:lvl5pPr>
          </a:lstStyle>
          <a:p>
            <a:pPr lvl="0"/>
            <a:r>
              <a:rPr lang="en-GB" dirty="0"/>
              <a:t>Click to edit Master text styles</a:t>
            </a:r>
          </a:p>
        </p:txBody>
      </p:sp>
      <p:sp>
        <p:nvSpPr>
          <p:cNvPr id="13" name="Text Placeholder 14"/>
          <p:cNvSpPr>
            <a:spLocks noGrp="1"/>
          </p:cNvSpPr>
          <p:nvPr>
            <p:ph type="body" sz="quarter" idx="13"/>
          </p:nvPr>
        </p:nvSpPr>
        <p:spPr>
          <a:xfrm>
            <a:off x="3505201" y="3829050"/>
            <a:ext cx="5324475" cy="685800"/>
          </a:xfrm>
        </p:spPr>
        <p:txBody>
          <a:bodyPr/>
          <a:lstStyle>
            <a:lvl1pPr algn="r">
              <a:buNone/>
              <a:defRPr sz="1800" b="0">
                <a:solidFill>
                  <a:srgbClr val="80C7D6"/>
                </a:solidFill>
              </a:defRPr>
            </a:lvl1pPr>
            <a:lvl2pPr algn="r">
              <a:buNone/>
              <a:defRPr sz="1800"/>
            </a:lvl2pPr>
            <a:lvl3pPr algn="r">
              <a:buNone/>
              <a:defRPr sz="1800"/>
            </a:lvl3pPr>
            <a:lvl4pPr algn="r">
              <a:buNone/>
              <a:defRPr sz="1800"/>
            </a:lvl4pPr>
            <a:lvl5pPr algn="r">
              <a:buNone/>
              <a:defRPr sz="1800"/>
            </a:lvl5pPr>
          </a:lstStyle>
          <a:p>
            <a:pPr lvl="0"/>
            <a:r>
              <a:rPr lang="en-GB" dirty="0"/>
              <a:t>Click to edit Master text styles</a:t>
            </a:r>
          </a:p>
        </p:txBody>
      </p:sp>
    </p:spTree>
    <p:extLst>
      <p:ext uri="{BB962C8B-B14F-4D97-AF65-F5344CB8AC3E}">
        <p14:creationId xmlns:p14="http://schemas.microsoft.com/office/powerpoint/2010/main" val="51256066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oC Cover ">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779BFDC-5E4B-407D-9559-4DDCD4C43492}"/>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6FB4172-A8C0-46CD-B3FB-1818BD78F741}"/>
              </a:ext>
            </a:extLst>
          </p:cNvPr>
          <p:cNvCxnSpPr/>
          <p:nvPr/>
        </p:nvCxnSpPr>
        <p:spPr>
          <a:xfrm flipV="1">
            <a:off x="355600" y="1989138"/>
            <a:ext cx="8474075" cy="11112"/>
          </a:xfrm>
          <a:prstGeom prst="line">
            <a:avLst/>
          </a:prstGeom>
          <a:ln w="12700" cap="flat" cmpd="sng" algn="ctr">
            <a:solidFill>
              <a:srgbClr val="F5F5F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CDE7022-B6E1-450D-B938-93293BE55B1A}"/>
              </a:ext>
            </a:extLst>
          </p:cNvPr>
          <p:cNvCxnSpPr/>
          <p:nvPr userDrawn="1"/>
        </p:nvCxnSpPr>
        <p:spPr>
          <a:xfrm flipV="1">
            <a:off x="355600" y="3932238"/>
            <a:ext cx="8474075" cy="11112"/>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4" descr="PoC_Logo_Final_RGB_Tall_Grey.png">
            <a:hlinkClick r:id="rId3"/>
            <a:extLst>
              <a:ext uri="{FF2B5EF4-FFF2-40B4-BE49-F238E27FC236}">
                <a16:creationId xmlns:a16="http://schemas.microsoft.com/office/drawing/2014/main" id="{36F467E3-9709-46EB-A4EA-139E8E177D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9550"/>
            <a:ext cx="29114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A3A23B29-4DBD-4DDD-BBE1-7472753EA9DF}"/>
              </a:ext>
            </a:extLst>
          </p:cNvPr>
          <p:cNvCxnSpPr/>
          <p:nvPr/>
        </p:nvCxnSpPr>
        <p:spPr>
          <a:xfrm flipV="1">
            <a:off x="355600" y="1989138"/>
            <a:ext cx="8474075" cy="11112"/>
          </a:xfrm>
          <a:prstGeom prst="line">
            <a:avLst/>
          </a:prstGeom>
          <a:ln w="12700" cap="flat" cmpd="sng" algn="ctr">
            <a:solidFill>
              <a:srgbClr val="F5F5F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 Placeholder 17"/>
          <p:cNvSpPr>
            <a:spLocks noGrp="1"/>
          </p:cNvSpPr>
          <p:nvPr>
            <p:ph type="body" sz="quarter" idx="11"/>
          </p:nvPr>
        </p:nvSpPr>
        <p:spPr>
          <a:xfrm>
            <a:off x="355600" y="2286000"/>
            <a:ext cx="8474075" cy="1403350"/>
          </a:xfrm>
        </p:spPr>
        <p:txBody>
          <a:bodyPr>
            <a:noAutofit/>
          </a:bodyPr>
          <a:lstStyle>
            <a:lvl1pPr marL="0" indent="0">
              <a:spcBef>
                <a:spcPts val="0"/>
              </a:spcBef>
              <a:buNone/>
              <a:defRPr sz="3200" b="0">
                <a:solidFill>
                  <a:schemeClr val="tx1"/>
                </a:solidFill>
              </a:defRPr>
            </a:lvl1pPr>
            <a:lvl2pPr marL="0" indent="0">
              <a:spcBef>
                <a:spcPts val="0"/>
              </a:spcBef>
              <a:defRPr sz="3600" b="1"/>
            </a:lvl2pPr>
            <a:lvl3pPr marL="0" indent="0">
              <a:spcBef>
                <a:spcPts val="0"/>
              </a:spcBef>
              <a:defRPr sz="3600" b="1"/>
            </a:lvl3pPr>
            <a:lvl4pPr marL="0" indent="0">
              <a:spcBef>
                <a:spcPts val="0"/>
              </a:spcBef>
              <a:defRPr sz="3600" b="1"/>
            </a:lvl4pPr>
            <a:lvl5pPr marL="0" indent="0">
              <a:spcBef>
                <a:spcPts val="0"/>
              </a:spcBef>
              <a:defRPr sz="3600" b="1"/>
            </a:lvl5pPr>
          </a:lstStyle>
          <a:p>
            <a:pPr lvl="0"/>
            <a:r>
              <a:rPr lang="en-GB"/>
              <a:t>Click to edit Master text styles</a:t>
            </a:r>
          </a:p>
        </p:txBody>
      </p:sp>
      <p:sp>
        <p:nvSpPr>
          <p:cNvPr id="10" name="Text Placeholder 9"/>
          <p:cNvSpPr>
            <a:spLocks noGrp="1"/>
          </p:cNvSpPr>
          <p:nvPr>
            <p:ph type="body" sz="quarter" idx="12"/>
          </p:nvPr>
        </p:nvSpPr>
        <p:spPr>
          <a:xfrm>
            <a:off x="355600" y="4143375"/>
            <a:ext cx="4089401" cy="371475"/>
          </a:xfrm>
        </p:spPr>
        <p:txBody>
          <a:bodyPr/>
          <a:lstStyle>
            <a:lvl1pPr>
              <a:buNone/>
              <a:defRPr sz="1800">
                <a:solidFill>
                  <a:schemeClr val="accent1"/>
                </a:solidFill>
              </a:defRPr>
            </a:lvl1pPr>
          </a:lstStyle>
          <a:p>
            <a:pPr lvl="0"/>
            <a:r>
              <a:rPr lang="en-GB"/>
              <a:t>Click to edit Master text styles</a:t>
            </a:r>
          </a:p>
        </p:txBody>
      </p:sp>
      <p:sp>
        <p:nvSpPr>
          <p:cNvPr id="15" name="Text Placeholder 14"/>
          <p:cNvSpPr>
            <a:spLocks noGrp="1"/>
          </p:cNvSpPr>
          <p:nvPr>
            <p:ph type="body" sz="quarter" idx="13"/>
          </p:nvPr>
        </p:nvSpPr>
        <p:spPr>
          <a:xfrm>
            <a:off x="4648201" y="4143375"/>
            <a:ext cx="4181475" cy="371475"/>
          </a:xfrm>
        </p:spPr>
        <p:txBody>
          <a:bodyPr/>
          <a:lstStyle>
            <a:lvl1pPr algn="r">
              <a:buNone/>
              <a:defRPr sz="1800">
                <a:solidFill>
                  <a:srgbClr val="80C7D6"/>
                </a:solidFill>
              </a:defRPr>
            </a:lvl1pPr>
            <a:lvl2pPr algn="r">
              <a:buNone/>
              <a:defRPr sz="1800"/>
            </a:lvl2pPr>
            <a:lvl3pPr algn="r">
              <a:buNone/>
              <a:defRPr sz="1800"/>
            </a:lvl3pPr>
            <a:lvl4pPr algn="r">
              <a:buNone/>
              <a:defRPr sz="1800"/>
            </a:lvl4pPr>
            <a:lvl5pPr algn="r">
              <a:buNone/>
              <a:defRPr sz="1800"/>
            </a:lvl5pPr>
          </a:lstStyle>
          <a:p>
            <a:pPr lvl="0"/>
            <a:r>
              <a:rPr lang="en-GB"/>
              <a:t>Click to edit Master text styles</a:t>
            </a:r>
          </a:p>
        </p:txBody>
      </p:sp>
    </p:spTree>
    <p:extLst>
      <p:ext uri="{BB962C8B-B14F-4D97-AF65-F5344CB8AC3E}">
        <p14:creationId xmlns:p14="http://schemas.microsoft.com/office/powerpoint/2010/main" val="61557361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C Section he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68C3D5-A63D-4DC5-BCE0-94F69DA0259D}"/>
              </a:ext>
            </a:extLst>
          </p:cNvPr>
          <p:cNvSpPr/>
          <p:nvPr/>
        </p:nvSpPr>
        <p:spPr>
          <a:xfrm>
            <a:off x="0" y="0"/>
            <a:ext cx="9144000" cy="45847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endParaRPr lang="en-US" altLang="en-US" sz="1800">
              <a:solidFill>
                <a:srgbClr val="FFFFFF"/>
              </a:solidFill>
            </a:endParaRPr>
          </a:p>
        </p:txBody>
      </p:sp>
      <p:cxnSp>
        <p:nvCxnSpPr>
          <p:cNvPr id="4" name="Straight Connector 5">
            <a:extLst>
              <a:ext uri="{FF2B5EF4-FFF2-40B4-BE49-F238E27FC236}">
                <a16:creationId xmlns:a16="http://schemas.microsoft.com/office/drawing/2014/main" id="{7E8C65DF-3B16-411F-886D-B5CAA951E281}"/>
              </a:ext>
            </a:extLst>
          </p:cNvPr>
          <p:cNvCxnSpPr>
            <a:cxnSpLocks noChangeShapeType="1"/>
          </p:cNvCxnSpPr>
          <p:nvPr/>
        </p:nvCxnSpPr>
        <p:spPr bwMode="auto">
          <a:xfrm flipV="1">
            <a:off x="355600" y="1346200"/>
            <a:ext cx="8474075" cy="12700"/>
          </a:xfrm>
          <a:prstGeom prst="line">
            <a:avLst/>
          </a:prstGeom>
          <a:noFill/>
          <a:ln w="12700">
            <a:solidFill>
              <a:srgbClr val="F5F5F5"/>
            </a:solidFill>
            <a:round/>
            <a:headEnd/>
            <a:tailEnd/>
          </a:ln>
          <a:extLst>
            <a:ext uri="{909E8E84-426E-40DD-AFC4-6F175D3DCCD1}">
              <a14:hiddenFill xmlns:a14="http://schemas.microsoft.com/office/drawing/2010/main">
                <a:noFill/>
              </a14:hiddenFill>
            </a:ext>
          </a:extLst>
        </p:spPr>
      </p:cxnSp>
      <p:cxnSp>
        <p:nvCxnSpPr>
          <p:cNvPr id="5" name="Straight Connector 6">
            <a:extLst>
              <a:ext uri="{FF2B5EF4-FFF2-40B4-BE49-F238E27FC236}">
                <a16:creationId xmlns:a16="http://schemas.microsoft.com/office/drawing/2014/main" id="{822612BB-B43B-47AB-99AB-EBA60FE81734}"/>
              </a:ext>
            </a:extLst>
          </p:cNvPr>
          <p:cNvCxnSpPr>
            <a:cxnSpLocks noChangeShapeType="1"/>
          </p:cNvCxnSpPr>
          <p:nvPr/>
        </p:nvCxnSpPr>
        <p:spPr bwMode="auto">
          <a:xfrm flipV="1">
            <a:off x="355600" y="3932238"/>
            <a:ext cx="8474075" cy="11112"/>
          </a:xfrm>
          <a:prstGeom prst="line">
            <a:avLst/>
          </a:prstGeom>
          <a:noFill/>
          <a:ln w="12700">
            <a:solidFill>
              <a:srgbClr val="80C7D6"/>
            </a:solidFill>
            <a:round/>
            <a:headEnd/>
            <a:tailEnd/>
          </a:ln>
          <a:extLst>
            <a:ext uri="{909E8E84-426E-40DD-AFC4-6F175D3DCCD1}">
              <a14:hiddenFill xmlns:a14="http://schemas.microsoft.com/office/drawing/2010/main">
                <a:noFill/>
              </a14:hiddenFill>
            </a:ext>
          </a:extLst>
        </p:spPr>
      </p:cxnSp>
      <p:pic>
        <p:nvPicPr>
          <p:cNvPr id="6" name="Picture 4" descr="PoC_Logo_Final_RGB_Wide_Grey.png">
            <a:hlinkClick r:id="rId2"/>
            <a:extLst>
              <a:ext uri="{FF2B5EF4-FFF2-40B4-BE49-F238E27FC236}">
                <a16:creationId xmlns:a16="http://schemas.microsoft.com/office/drawing/2014/main" id="{70BA1F95-93ED-464B-8B73-42C8D46F8D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2"/>
          </p:nvPr>
        </p:nvSpPr>
        <p:spPr bwMode="auto">
          <a:xfrm>
            <a:off x="355600" y="1643856"/>
            <a:ext cx="8474075" cy="1403350"/>
          </a:xfrm>
          <a:prstGeom prst="rect">
            <a:avLst/>
          </a:prstGeom>
          <a:noFill/>
          <a:ln w="9525">
            <a:noFill/>
            <a:miter lim="800000"/>
            <a:headEnd/>
            <a:tailEnd/>
          </a:ln>
        </p:spPr>
        <p:txBody>
          <a:bodyPr>
            <a:noAutofit/>
          </a:bodyPr>
          <a:lstStyle>
            <a:lvl1pPr marL="0" indent="0">
              <a:spcBef>
                <a:spcPts val="0"/>
              </a:spcBef>
              <a:buNone/>
              <a:defRPr sz="3200" b="0">
                <a:solidFill>
                  <a:srgbClr val="FFFFFF"/>
                </a:solidFill>
              </a:defRPr>
            </a:lvl1pPr>
            <a:lvl2pPr marL="0" indent="0">
              <a:spcBef>
                <a:spcPts val="0"/>
              </a:spcBef>
              <a:defRPr sz="3600" b="1"/>
            </a:lvl2pPr>
            <a:lvl3pPr marL="0" indent="0">
              <a:spcBef>
                <a:spcPts val="0"/>
              </a:spcBef>
              <a:defRPr sz="3600" b="1"/>
            </a:lvl3pPr>
            <a:lvl4pPr marL="0" indent="0">
              <a:spcBef>
                <a:spcPts val="0"/>
              </a:spcBef>
              <a:defRPr sz="3600" b="1"/>
            </a:lvl4pPr>
            <a:lvl5pPr marL="0" indent="0">
              <a:spcBef>
                <a:spcPts val="0"/>
              </a:spcBef>
              <a:defRPr sz="3600" b="1"/>
            </a:lvl5pPr>
          </a:lstStyle>
          <a:p>
            <a:pPr lvl="0"/>
            <a:r>
              <a:rPr lang="en-GB" noProof="0"/>
              <a:t>Click to edit Master text styles</a:t>
            </a:r>
          </a:p>
        </p:txBody>
      </p:sp>
      <p:sp>
        <p:nvSpPr>
          <p:cNvPr id="7" name="Slide Number Placeholder 4">
            <a:extLst>
              <a:ext uri="{FF2B5EF4-FFF2-40B4-BE49-F238E27FC236}">
                <a16:creationId xmlns:a16="http://schemas.microsoft.com/office/drawing/2014/main" id="{FB49227E-C05A-4FC4-A0FD-B61535F506A6}"/>
              </a:ext>
            </a:extLst>
          </p:cNvPr>
          <p:cNvSpPr>
            <a:spLocks noGrp="1"/>
          </p:cNvSpPr>
          <p:nvPr>
            <p:ph type="sldNum" sz="quarter" idx="13"/>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chemeClr val="bg1"/>
                </a:solidFill>
              </a:defRPr>
            </a:lvl1pPr>
          </a:lstStyle>
          <a:p>
            <a:fld id="{BEB7947F-6A6B-4022-A8CC-B4F5177F96DE}" type="slidenum">
              <a:rPr lang="en-GB" altLang="en-US"/>
              <a:pPr/>
              <a:t>‹#›</a:t>
            </a:fld>
            <a:endParaRPr lang="en-GB" altLang="en-US"/>
          </a:p>
        </p:txBody>
      </p:sp>
      <p:sp>
        <p:nvSpPr>
          <p:cNvPr id="8" name="Footer Placeholder 3">
            <a:extLst>
              <a:ext uri="{FF2B5EF4-FFF2-40B4-BE49-F238E27FC236}">
                <a16:creationId xmlns:a16="http://schemas.microsoft.com/office/drawing/2014/main" id="{1BEF07EB-1EE8-423A-9866-1C4B1A4B9780}"/>
              </a:ext>
            </a:extLst>
          </p:cNvPr>
          <p:cNvSpPr>
            <a:spLocks noGrp="1"/>
          </p:cNvSpPr>
          <p:nvPr>
            <p:ph type="ftr" sz="quarter" idx="14"/>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lvl1pPr>
          </a:lstStyle>
          <a:p>
            <a:endParaRPr lang="en-GB" altLang="en-US"/>
          </a:p>
        </p:txBody>
      </p:sp>
    </p:spTree>
    <p:extLst>
      <p:ext uri="{BB962C8B-B14F-4D97-AF65-F5344CB8AC3E}">
        <p14:creationId xmlns:p14="http://schemas.microsoft.com/office/powerpoint/2010/main" val="41196205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C Full page image">
    <p:bg>
      <p:bgRef idx="1001">
        <a:schemeClr val="bg1"/>
      </p:bgRef>
    </p:bg>
    <p:spTree>
      <p:nvGrpSpPr>
        <p:cNvPr id="1" name=""/>
        <p:cNvGrpSpPr/>
        <p:nvPr/>
      </p:nvGrpSpPr>
      <p:grpSpPr>
        <a:xfrm>
          <a:off x="0" y="0"/>
          <a:ext cx="0" cy="0"/>
          <a:chOff x="0" y="0"/>
          <a:chExt cx="0" cy="0"/>
        </a:xfrm>
      </p:grpSpPr>
      <p:pic>
        <p:nvPicPr>
          <p:cNvPr id="3" name="Picture 4" descr="PoC_Logo_Final_RGB_Wide_Grey.png">
            <a:hlinkClick r:id="rId2"/>
            <a:extLst>
              <a:ext uri="{FF2B5EF4-FFF2-40B4-BE49-F238E27FC236}">
                <a16:creationId xmlns:a16="http://schemas.microsoft.com/office/drawing/2014/main" id="{296F7F41-5931-4F6C-8317-6CA90E1BE3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2"/>
          </p:nvPr>
        </p:nvSpPr>
        <p:spPr>
          <a:xfrm>
            <a:off x="0" y="1"/>
            <a:ext cx="9144000" cy="4583906"/>
          </a:xfrm>
        </p:spPr>
        <p:txBody>
          <a:bodyPr/>
          <a:lstStyle/>
          <a:p>
            <a:pPr lvl="0"/>
            <a:r>
              <a:rPr lang="en-GB" noProof="0"/>
              <a:t>Click icon to add picture</a:t>
            </a:r>
            <a:endParaRPr lang="en-GB" noProof="0" dirty="0"/>
          </a:p>
        </p:txBody>
      </p:sp>
      <p:sp>
        <p:nvSpPr>
          <p:cNvPr id="4" name="Footer Placeholder 3">
            <a:extLst>
              <a:ext uri="{FF2B5EF4-FFF2-40B4-BE49-F238E27FC236}">
                <a16:creationId xmlns:a16="http://schemas.microsoft.com/office/drawing/2014/main" id="{9B0A2998-8DAD-4647-B423-05E2EF03C750}"/>
              </a:ext>
            </a:extLst>
          </p:cNvPr>
          <p:cNvSpPr>
            <a:spLocks noGrp="1"/>
          </p:cNvSpPr>
          <p:nvPr>
            <p:ph type="ftr" sz="quarter" idx="13"/>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39373096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C Quote full page">
    <p:spTree>
      <p:nvGrpSpPr>
        <p:cNvPr id="1" name=""/>
        <p:cNvGrpSpPr/>
        <p:nvPr/>
      </p:nvGrpSpPr>
      <p:grpSpPr>
        <a:xfrm>
          <a:off x="0" y="0"/>
          <a:ext cx="0" cy="0"/>
          <a:chOff x="0" y="0"/>
          <a:chExt cx="0" cy="0"/>
        </a:xfrm>
      </p:grpSpPr>
      <p:pic>
        <p:nvPicPr>
          <p:cNvPr id="5" name="Picture 5" descr="PoC_QuoteMarks_RGB.png">
            <a:extLst>
              <a:ext uri="{FF2B5EF4-FFF2-40B4-BE49-F238E27FC236}">
                <a16:creationId xmlns:a16="http://schemas.microsoft.com/office/drawing/2014/main" id="{6D6431B7-472C-4416-BF17-02C576365F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384300"/>
            <a:ext cx="350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3A9E9ED-BA35-4E38-A765-AB1ACC7C394A}"/>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5">
            <a:extLst>
              <a:ext uri="{FF2B5EF4-FFF2-40B4-BE49-F238E27FC236}">
                <a16:creationId xmlns:a16="http://schemas.microsoft.com/office/drawing/2014/main" id="{28B27236-3CBB-44CB-9738-BFC9FEB336DB}"/>
              </a:ext>
            </a:extLst>
          </p:cNvPr>
          <p:cNvCxnSpPr>
            <a:cxnSpLocks noChangeShapeType="1"/>
          </p:cNvCxnSpPr>
          <p:nvPr/>
        </p:nvCxnSpPr>
        <p:spPr bwMode="auto">
          <a:xfrm flipV="1">
            <a:off x="355600" y="1050925"/>
            <a:ext cx="6502400" cy="7938"/>
          </a:xfrm>
          <a:prstGeom prst="line">
            <a:avLst/>
          </a:prstGeom>
          <a:noFill/>
          <a:ln w="12700">
            <a:solidFill>
              <a:srgbClr val="80C7D6"/>
            </a:solidFill>
            <a:round/>
            <a:headEnd/>
            <a:tailEnd/>
          </a:ln>
          <a:extLst>
            <a:ext uri="{909E8E84-426E-40DD-AFC4-6F175D3DCCD1}">
              <a14:hiddenFill xmlns:a14="http://schemas.microsoft.com/office/drawing/2010/main">
                <a:noFill/>
              </a14:hiddenFill>
            </a:ext>
          </a:extLst>
        </p:spPr>
      </p:cxnSp>
      <p:pic>
        <p:nvPicPr>
          <p:cNvPr id="8" name="Picture 4" descr="PoC_Logo_Final_RGB_Wide_Grey.png">
            <a:hlinkClick r:id="rId3"/>
            <a:extLst>
              <a:ext uri="{FF2B5EF4-FFF2-40B4-BE49-F238E27FC236}">
                <a16:creationId xmlns:a16="http://schemas.microsoft.com/office/drawing/2014/main" id="{D9C669D1-BF26-4613-8841-6CA88FE83A3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5"/>
          </p:nvPr>
        </p:nvSpPr>
        <p:spPr>
          <a:xfrm>
            <a:off x="7269847" y="1059657"/>
            <a:ext cx="1559828" cy="1327943"/>
          </a:xfrm>
        </p:spPr>
        <p:txBody>
          <a:bodyPr/>
          <a:lstStyle/>
          <a:p>
            <a:pPr lvl="0"/>
            <a:r>
              <a:rPr lang="en-GB" noProof="0"/>
              <a:t>Click icon to add picture</a:t>
            </a:r>
          </a:p>
        </p:txBody>
      </p:sp>
      <p:sp>
        <p:nvSpPr>
          <p:cNvPr id="15" name="Title Placeholder 1"/>
          <p:cNvSpPr>
            <a:spLocks noGrp="1"/>
          </p:cNvSpPr>
          <p:nvPr>
            <p:ph type="title"/>
          </p:nvPr>
        </p:nvSpPr>
        <p:spPr>
          <a:xfrm>
            <a:off x="838201" y="1345804"/>
            <a:ext cx="6019799" cy="2527697"/>
          </a:xfrm>
          <a:prstGeom prst="rect">
            <a:avLst/>
          </a:prstGeom>
        </p:spPr>
        <p:txBody>
          <a:bodyPr rIns="0" rtlCol="0">
            <a:normAutofit/>
          </a:bodyPr>
          <a:lstStyle>
            <a:lvl1pPr>
              <a:defRPr sz="2800" i="0">
                <a:solidFill>
                  <a:schemeClr val="accent6"/>
                </a:solidFill>
              </a:defRPr>
            </a:lvl1pPr>
          </a:lstStyle>
          <a:p>
            <a:r>
              <a:rPr lang="en-GB" dirty="0"/>
              <a:t>Click to edit Master title style</a:t>
            </a:r>
          </a:p>
        </p:txBody>
      </p:sp>
      <p:sp>
        <p:nvSpPr>
          <p:cNvPr id="21" name="Text Placeholder 20"/>
          <p:cNvSpPr>
            <a:spLocks noGrp="1"/>
          </p:cNvSpPr>
          <p:nvPr>
            <p:ph type="body" sz="quarter" idx="16"/>
          </p:nvPr>
        </p:nvSpPr>
        <p:spPr>
          <a:xfrm>
            <a:off x="7269163" y="2457450"/>
            <a:ext cx="1560512" cy="800100"/>
          </a:xfrm>
        </p:spPr>
        <p:txBody>
          <a:bodyPr/>
          <a:lstStyle>
            <a:lvl1pPr marL="0" indent="0">
              <a:buNone/>
              <a:defRPr sz="1400" baseline="0">
                <a:solidFill>
                  <a:schemeClr val="accent6"/>
                </a:solidFill>
              </a:defRPr>
            </a:lvl1pPr>
            <a:lvl2pPr>
              <a:buNone/>
              <a:defRPr sz="1200">
                <a:solidFill>
                  <a:schemeClr val="tx1"/>
                </a:solidFill>
              </a:defRPr>
            </a:lvl2pPr>
            <a:lvl3pPr>
              <a:buNone/>
              <a:defRPr sz="1200">
                <a:solidFill>
                  <a:schemeClr val="tx1"/>
                </a:solidFill>
              </a:defRPr>
            </a:lvl3pPr>
            <a:lvl4pPr>
              <a:buNone/>
              <a:defRPr sz="1200">
                <a:solidFill>
                  <a:schemeClr val="tx1"/>
                </a:solidFill>
              </a:defRPr>
            </a:lvl4pPr>
            <a:lvl5pPr>
              <a:buNone/>
              <a:defRPr sz="1200">
                <a:solidFill>
                  <a:schemeClr val="tx1"/>
                </a:solidFill>
              </a:defRPr>
            </a:lvl5pPr>
          </a:lstStyle>
          <a:p>
            <a:pPr lvl="0"/>
            <a:r>
              <a:rPr lang="en-GB" dirty="0"/>
              <a:t>Click to edit Master text styles</a:t>
            </a:r>
          </a:p>
        </p:txBody>
      </p:sp>
      <p:sp>
        <p:nvSpPr>
          <p:cNvPr id="9" name="Slide Number Placeholder 4">
            <a:extLst>
              <a:ext uri="{FF2B5EF4-FFF2-40B4-BE49-F238E27FC236}">
                <a16:creationId xmlns:a16="http://schemas.microsoft.com/office/drawing/2014/main" id="{6F31187B-E12A-42F0-9125-2B52D4579E31}"/>
              </a:ext>
            </a:extLst>
          </p:cNvPr>
          <p:cNvSpPr>
            <a:spLocks noGrp="1"/>
          </p:cNvSpPr>
          <p:nvPr>
            <p:ph type="sldNum" sz="quarter" idx="17"/>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ED6045FC-212E-44FD-B8F9-65A0E8C7AEA3}" type="slidenum">
              <a:rPr lang="en-GB" altLang="en-US"/>
              <a:pPr/>
              <a:t>‹#›</a:t>
            </a:fld>
            <a:endParaRPr lang="en-GB" altLang="en-US"/>
          </a:p>
        </p:txBody>
      </p:sp>
      <p:sp>
        <p:nvSpPr>
          <p:cNvPr id="10" name="Footer Placeholder 3">
            <a:extLst>
              <a:ext uri="{FF2B5EF4-FFF2-40B4-BE49-F238E27FC236}">
                <a16:creationId xmlns:a16="http://schemas.microsoft.com/office/drawing/2014/main" id="{62548692-85BD-497D-8A0B-ED48B3C42747}"/>
              </a:ext>
            </a:extLst>
          </p:cNvPr>
          <p:cNvSpPr>
            <a:spLocks noGrp="1"/>
          </p:cNvSpPr>
          <p:nvPr>
            <p:ph type="ftr" sz="quarter" idx="18"/>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16510962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C Full width and sub">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2F19839-B30E-4391-92DC-F8EC0537AF6C}"/>
              </a:ext>
            </a:extLst>
          </p:cNvPr>
          <p:cNvCxnSpPr/>
          <p:nvPr/>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0F73B4BE-F137-4F76-81B6-CC1F00DE5C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355601" y="1322917"/>
            <a:ext cx="8474074" cy="391583"/>
          </a:xfrm>
        </p:spPr>
        <p:txBody>
          <a:bodyPr>
            <a:normAutofit/>
          </a:bodyPr>
          <a:lstStyle>
            <a:lvl1pPr marL="0" indent="0" algn="l">
              <a:spcBef>
                <a:spcPts val="0"/>
              </a:spcBef>
              <a:buNone/>
              <a:defRPr sz="21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20" name="Text Placeholder 2"/>
          <p:cNvSpPr>
            <a:spLocks noGrp="1"/>
          </p:cNvSpPr>
          <p:nvPr>
            <p:ph idx="13"/>
          </p:nvPr>
        </p:nvSpPr>
        <p:spPr>
          <a:xfrm>
            <a:off x="355601" y="1979083"/>
            <a:ext cx="8474074" cy="2497667"/>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12"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chemeClr val="accent6"/>
                </a:solidFill>
              </a:defRPr>
            </a:lvl1pPr>
          </a:lstStyle>
          <a:p>
            <a:r>
              <a:rPr lang="en-GB" dirty="0"/>
              <a:t>Click to edit Master title style</a:t>
            </a:r>
          </a:p>
        </p:txBody>
      </p:sp>
      <p:sp>
        <p:nvSpPr>
          <p:cNvPr id="7" name="Slide Number Placeholder 4">
            <a:extLst>
              <a:ext uri="{FF2B5EF4-FFF2-40B4-BE49-F238E27FC236}">
                <a16:creationId xmlns:a16="http://schemas.microsoft.com/office/drawing/2014/main" id="{97673EF6-DFC0-42BE-A249-9415B6399A3B}"/>
              </a:ext>
            </a:extLst>
          </p:cNvPr>
          <p:cNvSpPr>
            <a:spLocks noGrp="1"/>
          </p:cNvSpPr>
          <p:nvPr>
            <p:ph type="sldNum" sz="quarter" idx="14"/>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FFE76F9C-F902-4EBD-8F3C-E1900F2D687D}" type="slidenum">
              <a:rPr lang="en-GB" altLang="en-US"/>
              <a:pPr/>
              <a:t>‹#›</a:t>
            </a:fld>
            <a:endParaRPr lang="en-GB" altLang="en-US"/>
          </a:p>
        </p:txBody>
      </p:sp>
      <p:sp>
        <p:nvSpPr>
          <p:cNvPr id="8" name="Footer Placeholder 3">
            <a:extLst>
              <a:ext uri="{FF2B5EF4-FFF2-40B4-BE49-F238E27FC236}">
                <a16:creationId xmlns:a16="http://schemas.microsoft.com/office/drawing/2014/main" id="{E488A4F2-7433-45B1-BF9D-2B970E6A6AAD}"/>
              </a:ext>
            </a:extLst>
          </p:cNvPr>
          <p:cNvSpPr>
            <a:spLocks noGrp="1"/>
          </p:cNvSpPr>
          <p:nvPr>
            <p:ph type="ftr" sz="quarter" idx="15"/>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148681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7112838-C4B0-42DF-A8CD-8227B2185758}"/>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4A3059AA-D164-4953-B3CA-28748738A5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355601" y="1322917"/>
            <a:ext cx="8474074" cy="391583"/>
          </a:xfrm>
        </p:spPr>
        <p:txBody>
          <a:bodyPr>
            <a:normAutofit/>
          </a:bodyPr>
          <a:lstStyle>
            <a:lvl1pPr marL="0" indent="0" algn="l">
              <a:spcBef>
                <a:spcPts val="0"/>
              </a:spcBef>
              <a:buNone/>
              <a:defRPr sz="21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8" name="Text Placeholder 2"/>
          <p:cNvSpPr>
            <a:spLocks noGrp="1"/>
          </p:cNvSpPr>
          <p:nvPr>
            <p:ph idx="13"/>
          </p:nvPr>
        </p:nvSpPr>
        <p:spPr>
          <a:xfrm>
            <a:off x="355601" y="1979083"/>
            <a:ext cx="8474074" cy="2497667"/>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8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9"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chemeClr val="accent6"/>
                </a:solidFill>
              </a:defRPr>
            </a:lvl1pPr>
          </a:lstStyle>
          <a:p>
            <a:r>
              <a:rPr lang="en-GB" dirty="0"/>
              <a:t>Click to edit Master title style</a:t>
            </a:r>
          </a:p>
        </p:txBody>
      </p:sp>
      <p:sp>
        <p:nvSpPr>
          <p:cNvPr id="10" name="Slide Number Placeholder 4">
            <a:extLst>
              <a:ext uri="{FF2B5EF4-FFF2-40B4-BE49-F238E27FC236}">
                <a16:creationId xmlns:a16="http://schemas.microsoft.com/office/drawing/2014/main" id="{03CD2529-7938-4501-B81C-9E5A024FD59E}"/>
              </a:ext>
            </a:extLst>
          </p:cNvPr>
          <p:cNvSpPr>
            <a:spLocks noGrp="1"/>
          </p:cNvSpPr>
          <p:nvPr>
            <p:ph type="sldNum" sz="quarter" idx="14"/>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96D5C079-6AB2-434E-8BBE-9289C9A3D485}" type="slidenum">
              <a:rPr lang="en-GB" altLang="en-US"/>
              <a:pPr/>
              <a:t>‹#›</a:t>
            </a:fld>
            <a:endParaRPr lang="en-GB" altLang="en-US"/>
          </a:p>
        </p:txBody>
      </p:sp>
      <p:sp>
        <p:nvSpPr>
          <p:cNvPr id="11" name="Footer Placeholder 3">
            <a:extLst>
              <a:ext uri="{FF2B5EF4-FFF2-40B4-BE49-F238E27FC236}">
                <a16:creationId xmlns:a16="http://schemas.microsoft.com/office/drawing/2014/main" id="{A172CEF7-6EC6-4272-938B-617C8B39E582}"/>
              </a:ext>
            </a:extLst>
          </p:cNvPr>
          <p:cNvSpPr>
            <a:spLocks noGrp="1"/>
          </p:cNvSpPr>
          <p:nvPr>
            <p:ph type="ftr" sz="quarter" idx="15"/>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399029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C Full widt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7D6214D-6BDE-4AD9-9284-E2CD7DDD41BC}"/>
              </a:ext>
            </a:extLst>
          </p:cNvPr>
          <p:cNvCxnSpPr/>
          <p:nvPr/>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E62636A3-AE4D-4B84-9B8F-3468821047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9"/>
          </p:nvPr>
        </p:nvSpPr>
        <p:spPr>
          <a:xfrm>
            <a:off x="355601" y="4286250"/>
            <a:ext cx="8474075" cy="228600"/>
          </a:xfrm>
        </p:spPr>
        <p:txBody>
          <a:bodyPr/>
          <a:lstStyle>
            <a:lvl1pPr>
              <a:buNone/>
              <a:defRPr sz="1200">
                <a:solidFill>
                  <a:schemeClr val="accent6"/>
                </a:solidFill>
              </a:defRPr>
            </a:lvl1pPr>
          </a:lstStyle>
          <a:p>
            <a:pPr lvl="0"/>
            <a:r>
              <a:rPr lang="en-GB" dirty="0"/>
              <a:t>Click to edit Master text styles</a:t>
            </a:r>
          </a:p>
        </p:txBody>
      </p:sp>
      <p:sp>
        <p:nvSpPr>
          <p:cNvPr id="7" name="Text Placeholder 2"/>
          <p:cNvSpPr>
            <a:spLocks noGrp="1"/>
          </p:cNvSpPr>
          <p:nvPr>
            <p:ph idx="16"/>
          </p:nvPr>
        </p:nvSpPr>
        <p:spPr>
          <a:xfrm>
            <a:off x="355601" y="1358101"/>
            <a:ext cx="8474074" cy="2813849"/>
          </a:xfrm>
          <a:prstGeom prst="rect">
            <a:avLst/>
          </a:prstGeom>
        </p:spPr>
        <p:txBody>
          <a:bodyPr rtlCol="0">
            <a:normAutofit/>
          </a:bodyPr>
          <a:lstStyle>
            <a:lvl1pPr marL="266700" indent="-2667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8"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458EA3"/>
                </a:solidFill>
              </a:defRPr>
            </a:lvl1pPr>
          </a:lstStyle>
          <a:p>
            <a:r>
              <a:rPr lang="en-GB" dirty="0"/>
              <a:t>Click to edit Master title style</a:t>
            </a:r>
          </a:p>
        </p:txBody>
      </p:sp>
      <p:sp>
        <p:nvSpPr>
          <p:cNvPr id="9" name="Slide Number Placeholder 4">
            <a:extLst>
              <a:ext uri="{FF2B5EF4-FFF2-40B4-BE49-F238E27FC236}">
                <a16:creationId xmlns:a16="http://schemas.microsoft.com/office/drawing/2014/main" id="{34849DCF-5ACF-48C9-9FE3-ED272B1BABCC}"/>
              </a:ext>
            </a:extLst>
          </p:cNvPr>
          <p:cNvSpPr>
            <a:spLocks noGrp="1"/>
          </p:cNvSpPr>
          <p:nvPr>
            <p:ph type="sldNum" sz="quarter" idx="20"/>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CB9DB851-0C14-4078-99A5-1BB3D44B9FE6}" type="slidenum">
              <a:rPr lang="en-GB" altLang="en-US"/>
              <a:pPr/>
              <a:t>‹#›</a:t>
            </a:fld>
            <a:endParaRPr lang="en-GB" altLang="en-US"/>
          </a:p>
        </p:txBody>
      </p:sp>
      <p:sp>
        <p:nvSpPr>
          <p:cNvPr id="10" name="Footer Placeholder 3">
            <a:extLst>
              <a:ext uri="{FF2B5EF4-FFF2-40B4-BE49-F238E27FC236}">
                <a16:creationId xmlns:a16="http://schemas.microsoft.com/office/drawing/2014/main" id="{D89068A4-3AED-44A5-8D88-D66C0AFE9316}"/>
              </a:ext>
            </a:extLst>
          </p:cNvPr>
          <p:cNvSpPr>
            <a:spLocks noGrp="1"/>
          </p:cNvSpPr>
          <p:nvPr>
            <p:ph type="ftr" sz="quarter" idx="21"/>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222037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73DECDF-C9C8-497A-B2BF-9E98906C6458}"/>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BB5764D4-8FA8-48D6-8FE9-D994857DC8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9"/>
          </p:nvPr>
        </p:nvSpPr>
        <p:spPr>
          <a:xfrm>
            <a:off x="355601" y="4286250"/>
            <a:ext cx="8474075" cy="228600"/>
          </a:xfrm>
        </p:spPr>
        <p:txBody>
          <a:bodyPr/>
          <a:lstStyle>
            <a:lvl1pPr>
              <a:buNone/>
              <a:defRPr sz="1200">
                <a:solidFill>
                  <a:schemeClr val="accent6"/>
                </a:solidFill>
              </a:defRPr>
            </a:lvl1pPr>
          </a:lstStyle>
          <a:p>
            <a:pPr lvl="0"/>
            <a:r>
              <a:rPr lang="en-GB" dirty="0"/>
              <a:t>Click to edit Master text styles</a:t>
            </a:r>
          </a:p>
        </p:txBody>
      </p:sp>
      <p:sp>
        <p:nvSpPr>
          <p:cNvPr id="8" name="Text Placeholder 2"/>
          <p:cNvSpPr>
            <a:spLocks noGrp="1"/>
          </p:cNvSpPr>
          <p:nvPr>
            <p:ph idx="16"/>
          </p:nvPr>
        </p:nvSpPr>
        <p:spPr>
          <a:xfrm>
            <a:off x="355601" y="1358101"/>
            <a:ext cx="8474074" cy="2813849"/>
          </a:xfrm>
          <a:prstGeom prst="rect">
            <a:avLst/>
          </a:prstGeom>
        </p:spPr>
        <p:txBody>
          <a:bodyPr rtlCol="0">
            <a:normAutofit/>
          </a:bodyPr>
          <a:lstStyle>
            <a:lvl1pPr marL="266700" indent="-2667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8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9"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458EA3"/>
                </a:solidFill>
              </a:defRPr>
            </a:lvl1pPr>
          </a:lstStyle>
          <a:p>
            <a:r>
              <a:rPr lang="en-GB" dirty="0"/>
              <a:t>Click to edit Master title style</a:t>
            </a:r>
          </a:p>
        </p:txBody>
      </p:sp>
      <p:sp>
        <p:nvSpPr>
          <p:cNvPr id="10" name="Slide Number Placeholder 4">
            <a:extLst>
              <a:ext uri="{FF2B5EF4-FFF2-40B4-BE49-F238E27FC236}">
                <a16:creationId xmlns:a16="http://schemas.microsoft.com/office/drawing/2014/main" id="{69262E69-5AD8-4628-87AB-B2AA8E5FF420}"/>
              </a:ext>
            </a:extLst>
          </p:cNvPr>
          <p:cNvSpPr>
            <a:spLocks noGrp="1"/>
          </p:cNvSpPr>
          <p:nvPr>
            <p:ph type="sldNum" sz="quarter" idx="20"/>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1F927A3F-18EB-40C8-9012-D679E44A4F98}" type="slidenum">
              <a:rPr lang="en-GB" altLang="en-US"/>
              <a:pPr/>
              <a:t>‹#›</a:t>
            </a:fld>
            <a:endParaRPr lang="en-GB" altLang="en-US"/>
          </a:p>
        </p:txBody>
      </p:sp>
      <p:sp>
        <p:nvSpPr>
          <p:cNvPr id="11" name="Footer Placeholder 3">
            <a:extLst>
              <a:ext uri="{FF2B5EF4-FFF2-40B4-BE49-F238E27FC236}">
                <a16:creationId xmlns:a16="http://schemas.microsoft.com/office/drawing/2014/main" id="{0E121908-49E1-4B69-B77D-5063E749BE2D}"/>
              </a:ext>
            </a:extLst>
          </p:cNvPr>
          <p:cNvSpPr>
            <a:spLocks noGrp="1"/>
          </p:cNvSpPr>
          <p:nvPr>
            <p:ph type="ftr" sz="quarter" idx="21"/>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263809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AD9C79-6D76-4628-B8A9-1E15D0DE6A9C}"/>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8F2072B4-88E6-4E6E-BEF8-0947B6345F34}"/>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l" defTabSz="457200" rtl="0" eaLnBrk="0" fontAlgn="base" hangingPunct="0">
        <a:spcBef>
          <a:spcPct val="0"/>
        </a:spcBef>
        <a:spcAft>
          <a:spcPct val="0"/>
        </a:spcAft>
        <a:defRPr sz="2800" kern="1200">
          <a:solidFill>
            <a:srgbClr val="458EA3"/>
          </a:solidFill>
          <a:latin typeface="Arial"/>
          <a:ea typeface="ヒラギノ角ゴ Pro W3" charset="-128"/>
          <a:cs typeface="Arial"/>
        </a:defRPr>
      </a:lvl1pPr>
      <a:lvl2pPr algn="l" defTabSz="457200" rtl="0" eaLnBrk="0" fontAlgn="base" hangingPunct="0">
        <a:spcBef>
          <a:spcPct val="0"/>
        </a:spcBef>
        <a:spcAft>
          <a:spcPct val="0"/>
        </a:spcAft>
        <a:defRPr sz="2800">
          <a:solidFill>
            <a:srgbClr val="458EA3"/>
          </a:solidFill>
          <a:latin typeface="Arial" charset="-52"/>
          <a:ea typeface="ヒラギノ角ゴ Pro W3" charset="-128"/>
          <a:cs typeface="Arial" pitchFamily="-65" charset="-52"/>
        </a:defRPr>
      </a:lvl2pPr>
      <a:lvl3pPr algn="l" defTabSz="457200" rtl="0" eaLnBrk="0" fontAlgn="base" hangingPunct="0">
        <a:spcBef>
          <a:spcPct val="0"/>
        </a:spcBef>
        <a:spcAft>
          <a:spcPct val="0"/>
        </a:spcAft>
        <a:defRPr sz="2800">
          <a:solidFill>
            <a:srgbClr val="458EA3"/>
          </a:solidFill>
          <a:latin typeface="Arial" charset="-52"/>
          <a:ea typeface="ヒラギノ角ゴ Pro W3" charset="-128"/>
          <a:cs typeface="Arial" pitchFamily="-65" charset="-52"/>
        </a:defRPr>
      </a:lvl3pPr>
      <a:lvl4pPr algn="l" defTabSz="457200" rtl="0" eaLnBrk="0" fontAlgn="base" hangingPunct="0">
        <a:spcBef>
          <a:spcPct val="0"/>
        </a:spcBef>
        <a:spcAft>
          <a:spcPct val="0"/>
        </a:spcAft>
        <a:defRPr sz="2800">
          <a:solidFill>
            <a:srgbClr val="458EA3"/>
          </a:solidFill>
          <a:latin typeface="Arial" charset="-52"/>
          <a:ea typeface="ヒラギノ角ゴ Pro W3" charset="-128"/>
          <a:cs typeface="Arial" pitchFamily="-65" charset="-52"/>
        </a:defRPr>
      </a:lvl4pPr>
      <a:lvl5pPr algn="l" defTabSz="457200" rtl="0" eaLnBrk="0" fontAlgn="base" hangingPunct="0">
        <a:spcBef>
          <a:spcPct val="0"/>
        </a:spcBef>
        <a:spcAft>
          <a:spcPct val="0"/>
        </a:spcAft>
        <a:defRPr sz="2800">
          <a:solidFill>
            <a:srgbClr val="458EA3"/>
          </a:solidFill>
          <a:latin typeface="Arial" charset="-52"/>
          <a:ea typeface="ヒラギノ角ゴ Pro W3" charset="-128"/>
          <a:cs typeface="Arial" pitchFamily="-65" charset="-52"/>
        </a:defRPr>
      </a:lvl5pPr>
      <a:lvl6pPr marL="457200" algn="l" defTabSz="457200" rtl="0" eaLnBrk="1" fontAlgn="base" hangingPunct="1">
        <a:spcBef>
          <a:spcPct val="0"/>
        </a:spcBef>
        <a:spcAft>
          <a:spcPct val="0"/>
        </a:spcAft>
        <a:defRPr sz="2800">
          <a:solidFill>
            <a:srgbClr val="454544"/>
          </a:solidFill>
          <a:latin typeface="Arial" charset="-52"/>
          <a:ea typeface="ヒラギノ角ゴ Pro W3" charset="-128"/>
        </a:defRPr>
      </a:lvl6pPr>
      <a:lvl7pPr marL="914400" algn="l" defTabSz="457200" rtl="0" eaLnBrk="1" fontAlgn="base" hangingPunct="1">
        <a:spcBef>
          <a:spcPct val="0"/>
        </a:spcBef>
        <a:spcAft>
          <a:spcPct val="0"/>
        </a:spcAft>
        <a:defRPr sz="2800">
          <a:solidFill>
            <a:srgbClr val="454544"/>
          </a:solidFill>
          <a:latin typeface="Arial" charset="-52"/>
          <a:ea typeface="ヒラギノ角ゴ Pro W3" charset="-128"/>
        </a:defRPr>
      </a:lvl7pPr>
      <a:lvl8pPr marL="1371600" algn="l" defTabSz="457200" rtl="0" eaLnBrk="1" fontAlgn="base" hangingPunct="1">
        <a:spcBef>
          <a:spcPct val="0"/>
        </a:spcBef>
        <a:spcAft>
          <a:spcPct val="0"/>
        </a:spcAft>
        <a:defRPr sz="2800">
          <a:solidFill>
            <a:srgbClr val="454544"/>
          </a:solidFill>
          <a:latin typeface="Arial" charset="-52"/>
          <a:ea typeface="ヒラギノ角ゴ Pro W3" charset="-128"/>
        </a:defRPr>
      </a:lvl8pPr>
      <a:lvl9pPr marL="1828800" algn="l" defTabSz="457200" rtl="0" eaLnBrk="1" fontAlgn="base" hangingPunct="1">
        <a:spcBef>
          <a:spcPct val="0"/>
        </a:spcBef>
        <a:spcAft>
          <a:spcPct val="0"/>
        </a:spcAft>
        <a:defRPr sz="2800">
          <a:solidFill>
            <a:srgbClr val="454544"/>
          </a:solidFill>
          <a:latin typeface="Arial" charset="-52"/>
          <a:ea typeface="ヒラギノ角ゴ Pro W3" charset="-128"/>
        </a:defRPr>
      </a:lvl9pPr>
    </p:titleStyle>
    <p:bodyStyle>
      <a:lvl1pPr marL="177800" indent="-177800" algn="l" defTabSz="457200" rtl="0" eaLnBrk="0" fontAlgn="base" hangingPunct="0">
        <a:spcBef>
          <a:spcPct val="0"/>
        </a:spcBef>
        <a:spcAft>
          <a:spcPts val="800"/>
        </a:spcAft>
        <a:buClr>
          <a:srgbClr val="458EA3"/>
        </a:buClr>
        <a:buSzPct val="100000"/>
        <a:buFont typeface="Arial" panose="020B0604020202020204" pitchFamily="34" charset="0"/>
        <a:buChar char="•"/>
        <a:defRPr sz="2400" kern="1200">
          <a:solidFill>
            <a:schemeClr val="tx1"/>
          </a:solidFill>
          <a:latin typeface="Arial"/>
          <a:ea typeface="ヒラギノ角ゴ Pro W3" charset="-128"/>
          <a:cs typeface="Arial"/>
        </a:defRPr>
      </a:lvl1pPr>
      <a:lvl2pPr marL="361950" indent="-184150" algn="l" defTabSz="457200" rtl="0" eaLnBrk="0" fontAlgn="base" hangingPunct="0">
        <a:spcBef>
          <a:spcPct val="0"/>
        </a:spcBef>
        <a:spcAft>
          <a:spcPts val="800"/>
        </a:spcAft>
        <a:buClr>
          <a:srgbClr val="458EA3"/>
        </a:buClr>
        <a:buSzPct val="100000"/>
        <a:buFont typeface="Arial" panose="020B0604020202020204" pitchFamily="34" charset="0"/>
        <a:buChar char="•"/>
        <a:defRPr sz="2400" kern="1200">
          <a:solidFill>
            <a:schemeClr val="tx1"/>
          </a:solidFill>
          <a:latin typeface="Arial"/>
          <a:ea typeface="ヒラギノ角ゴ Pro W3" charset="-128"/>
          <a:cs typeface="Arial"/>
        </a:defRPr>
      </a:lvl2pPr>
      <a:lvl3pPr marL="539750" indent="-177800" algn="l" defTabSz="457200" rtl="0" eaLnBrk="0" fontAlgn="base" hangingPunct="0">
        <a:spcBef>
          <a:spcPct val="0"/>
        </a:spcBef>
        <a:spcAft>
          <a:spcPts val="800"/>
        </a:spcAft>
        <a:buClr>
          <a:srgbClr val="458EA3"/>
        </a:buClr>
        <a:buSzPct val="100000"/>
        <a:buFont typeface="Arial" panose="020B0604020202020204" pitchFamily="34" charset="0"/>
        <a:buChar char="•"/>
        <a:defRPr sz="2100" kern="1200">
          <a:solidFill>
            <a:schemeClr val="tx1"/>
          </a:solidFill>
          <a:latin typeface="Arial"/>
          <a:ea typeface="ヒラギノ角ゴ Pro W3" charset="-128"/>
          <a:cs typeface="Arial"/>
        </a:defRPr>
      </a:lvl3pPr>
      <a:lvl4pPr marL="717550" indent="-177800" algn="l" defTabSz="457200" rtl="0" eaLnBrk="0" fontAlgn="base" hangingPunct="0">
        <a:spcBef>
          <a:spcPct val="0"/>
        </a:spcBef>
        <a:spcAft>
          <a:spcPts val="800"/>
        </a:spcAft>
        <a:buClr>
          <a:srgbClr val="458EA3"/>
        </a:buClr>
        <a:buSzPct val="100000"/>
        <a:buFont typeface="Arial" panose="020B0604020202020204" pitchFamily="34" charset="0"/>
        <a:buChar char="•"/>
        <a:defRPr sz="2000" kern="1200">
          <a:solidFill>
            <a:schemeClr val="tx1"/>
          </a:solidFill>
          <a:latin typeface="Arial"/>
          <a:ea typeface="ヒラギノ角ゴ Pro W3" charset="-128"/>
          <a:cs typeface="Arial"/>
        </a:defRPr>
      </a:lvl4pPr>
      <a:lvl5pPr marL="893763" indent="-176213" algn="l" defTabSz="457200" rtl="0" eaLnBrk="0" fontAlgn="base" hangingPunct="0">
        <a:spcBef>
          <a:spcPct val="0"/>
        </a:spcBef>
        <a:spcAft>
          <a:spcPts val="800"/>
        </a:spcAft>
        <a:buClr>
          <a:srgbClr val="458EA3"/>
        </a:buClr>
        <a:buSzPct val="100000"/>
        <a:buFont typeface="Arial" panose="020B0604020202020204" pitchFamily="34" charset="0"/>
        <a:buChar char="•"/>
        <a:defRPr sz="15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mailto:schwartz@pointofcarefoundation.org.uk"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aggierice@pointofcarefoundation.org.u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youtube.com/watch?v=--uMNY55nw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2">
            <a:extLst>
              <a:ext uri="{FF2B5EF4-FFF2-40B4-BE49-F238E27FC236}">
                <a16:creationId xmlns:a16="http://schemas.microsoft.com/office/drawing/2014/main" id="{2616B558-FA6D-4E33-8B84-D249AED640BC}"/>
              </a:ext>
            </a:extLst>
          </p:cNvPr>
          <p:cNvSpPr>
            <a:spLocks noGrp="1"/>
          </p:cNvSpPr>
          <p:nvPr>
            <p:ph type="body" sz="quarter" idx="11"/>
          </p:nvPr>
        </p:nvSpPr>
        <p:spPr/>
        <p:txBody>
          <a:bodyPr/>
          <a:lstStyle/>
          <a:p>
            <a:pPr>
              <a:spcBef>
                <a:spcPct val="0"/>
              </a:spcBef>
            </a:pPr>
            <a:r>
              <a:rPr lang="en-GB" altLang="en-US" sz="3200" dirty="0">
                <a:latin typeface="+mn-lt"/>
              </a:rPr>
              <a:t>Schwartz Rounds</a:t>
            </a:r>
            <a:br>
              <a:rPr lang="en-GB" altLang="en-US" dirty="0">
                <a:latin typeface="Arial" panose="020B0604020202020204" pitchFamily="34" charset="0"/>
              </a:rPr>
            </a:br>
            <a:br>
              <a:rPr lang="en-GB" altLang="en-US" dirty="0">
                <a:latin typeface="Arial" panose="020B0604020202020204" pitchFamily="34" charset="0"/>
              </a:rPr>
            </a:br>
            <a:endParaRPr lang="en-GB" altLang="en-US" dirty="0">
              <a:latin typeface="Arial" panose="020B0604020202020204" pitchFamily="34" charset="0"/>
            </a:endParaRPr>
          </a:p>
        </p:txBody>
      </p:sp>
      <p:sp>
        <p:nvSpPr>
          <p:cNvPr id="18435" name="Text Placeholder 3">
            <a:extLst>
              <a:ext uri="{FF2B5EF4-FFF2-40B4-BE49-F238E27FC236}">
                <a16:creationId xmlns:a16="http://schemas.microsoft.com/office/drawing/2014/main" id="{A0559A7D-25AC-4CF1-AD6A-A72743439AAD}"/>
              </a:ext>
            </a:extLst>
          </p:cNvPr>
          <p:cNvSpPr>
            <a:spLocks noGrp="1"/>
          </p:cNvSpPr>
          <p:nvPr>
            <p:ph type="body" sz="quarter" idx="12"/>
          </p:nvPr>
        </p:nvSpPr>
        <p:spPr>
          <a:xfrm>
            <a:off x="355600" y="4095750"/>
            <a:ext cx="4089400" cy="371475"/>
          </a:xfrm>
        </p:spPr>
        <p:txBody>
          <a:bodyPr/>
          <a:lstStyle/>
          <a:p>
            <a:r>
              <a:rPr lang="en-GB" altLang="en-US" dirty="0">
                <a:latin typeface="Arial" panose="020B0604020202020204" pitchFamily="34" charset="0"/>
              </a:rPr>
              <a:t>Your name, organisation</a:t>
            </a:r>
          </a:p>
          <a:p>
            <a:endParaRPr lang="en-GB" altLang="en-US" dirty="0">
              <a:latin typeface="Arial" panose="020B0604020202020204" pitchFamily="34" charset="0"/>
            </a:endParaRPr>
          </a:p>
        </p:txBody>
      </p:sp>
      <p:sp>
        <p:nvSpPr>
          <p:cNvPr id="18436" name="Text Placeholder 4">
            <a:extLst>
              <a:ext uri="{FF2B5EF4-FFF2-40B4-BE49-F238E27FC236}">
                <a16:creationId xmlns:a16="http://schemas.microsoft.com/office/drawing/2014/main" id="{6C0CF7D8-FFD0-4913-8182-B28268E87FB8}"/>
              </a:ext>
            </a:extLst>
          </p:cNvPr>
          <p:cNvSpPr>
            <a:spLocks noGrp="1"/>
          </p:cNvSpPr>
          <p:nvPr>
            <p:ph type="body" sz="quarter" idx="13"/>
          </p:nvPr>
        </p:nvSpPr>
        <p:spPr>
          <a:xfrm>
            <a:off x="4648200" y="4095750"/>
            <a:ext cx="4181475" cy="371475"/>
          </a:xfrm>
        </p:spPr>
        <p:txBody>
          <a:bodyPr/>
          <a:lstStyle/>
          <a:p>
            <a:r>
              <a:rPr lang="en-US" altLang="en-US" dirty="0">
                <a:latin typeface="Arial" panose="020B0604020202020204" pitchFamily="34" charset="0"/>
              </a:rPr>
              <a:t>Where and when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Arial" panose="020B0604020202020204" pitchFamily="34" charset="0"/>
              </a:rPr>
              <a:t>Schwartz Rounds by sector</a:t>
            </a: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10</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
        <p:nvSpPr>
          <p:cNvPr id="9" name="TextBox 8">
            <a:extLst>
              <a:ext uri="{FF2B5EF4-FFF2-40B4-BE49-F238E27FC236}">
                <a16:creationId xmlns:a16="http://schemas.microsoft.com/office/drawing/2014/main" id="{BD90DBD7-F416-401A-9171-41CF9A68AC96}"/>
              </a:ext>
            </a:extLst>
          </p:cNvPr>
          <p:cNvSpPr txBox="1"/>
          <p:nvPr/>
        </p:nvSpPr>
        <p:spPr>
          <a:xfrm>
            <a:off x="1223840" y="1691326"/>
            <a:ext cx="1334530" cy="1717589"/>
          </a:xfrm>
          <a:prstGeom prst="rect">
            <a:avLst/>
          </a:prstGeom>
        </p:spPr>
        <p:txBody>
          <a:bodyPr vert="horz" wrap="square" lIns="0" tIns="0" rIns="0" bIns="0" rtlCol="0" anchor="t">
            <a:normAutofit/>
          </a:bodyPr>
          <a:lstStyle/>
          <a:p>
            <a:endParaRPr lang="en-GB" b="1" dirty="0">
              <a:solidFill>
                <a:srgbClr val="454544"/>
              </a:solidFill>
              <a:latin typeface="Arial"/>
            </a:endParaRPr>
          </a:p>
        </p:txBody>
      </p:sp>
      <p:sp>
        <p:nvSpPr>
          <p:cNvPr id="10" name="TextBox 9">
            <a:extLst>
              <a:ext uri="{FF2B5EF4-FFF2-40B4-BE49-F238E27FC236}">
                <a16:creationId xmlns:a16="http://schemas.microsoft.com/office/drawing/2014/main" id="{BD496F31-15D5-4EBA-ACEB-53053474A839}"/>
              </a:ext>
            </a:extLst>
          </p:cNvPr>
          <p:cNvSpPr txBox="1"/>
          <p:nvPr/>
        </p:nvSpPr>
        <p:spPr>
          <a:xfrm>
            <a:off x="1476829" y="1585428"/>
            <a:ext cx="1544594" cy="1717589"/>
          </a:xfrm>
          <a:prstGeom prst="rect">
            <a:avLst/>
          </a:prstGeom>
        </p:spPr>
        <p:txBody>
          <a:bodyPr vert="horz" wrap="square" lIns="0" tIns="0" rIns="0" bIns="0" rtlCol="0" anchor="t">
            <a:normAutofit/>
          </a:bodyPr>
          <a:lstStyle/>
          <a:p>
            <a:endParaRPr lang="en-GB" b="1" dirty="0">
              <a:solidFill>
                <a:srgbClr val="454544"/>
              </a:solidFill>
              <a:latin typeface="Arial"/>
            </a:endParaRPr>
          </a:p>
        </p:txBody>
      </p:sp>
      <p:sp>
        <p:nvSpPr>
          <p:cNvPr id="12" name="Rectangle 11">
            <a:extLst>
              <a:ext uri="{FF2B5EF4-FFF2-40B4-BE49-F238E27FC236}">
                <a16:creationId xmlns:a16="http://schemas.microsoft.com/office/drawing/2014/main" id="{B1BA2618-5F8D-468D-B24D-4EDD84BB79C3}"/>
              </a:ext>
            </a:extLst>
          </p:cNvPr>
          <p:cNvSpPr/>
          <p:nvPr/>
        </p:nvSpPr>
        <p:spPr>
          <a:xfrm>
            <a:off x="1853952" y="939628"/>
            <a:ext cx="4572000" cy="2893100"/>
          </a:xfrm>
          <a:prstGeom prst="rect">
            <a:avLst/>
          </a:prstGeom>
        </p:spPr>
        <p:txBody>
          <a:bodyPr>
            <a:spAutoFit/>
          </a:bodyPr>
          <a:lstStyle/>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243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sites in total:</a:t>
            </a:r>
            <a:endParaRPr lang="en-GB" sz="1400" dirty="0">
              <a:solidFill>
                <a:srgbClr val="454544"/>
              </a:solidFill>
              <a:ea typeface="Calibri" panose="020F0502020204030204" pitchFamily="34" charset="0"/>
              <a:cs typeface="Times New Roman" panose="02020603050405020304" pitchFamily="18" charset="0"/>
            </a:endParaRP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106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Acute</a:t>
            </a:r>
            <a:endParaRPr lang="en-GB" sz="1400" dirty="0">
              <a:solidFill>
                <a:srgbClr val="454544"/>
              </a:solidFill>
              <a:ea typeface="Calibri" panose="020F0502020204030204" pitchFamily="34" charset="0"/>
              <a:cs typeface="Times New Roman" panose="02020603050405020304" pitchFamily="18" charset="0"/>
            </a:endParaRP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38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Hospice</a:t>
            </a:r>
            <a:endParaRPr lang="en-GB" sz="1400" dirty="0">
              <a:solidFill>
                <a:srgbClr val="454544"/>
              </a:solidFill>
              <a:ea typeface="Calibri" panose="020F0502020204030204" pitchFamily="34" charset="0"/>
              <a:cs typeface="Times New Roman" panose="02020603050405020304" pitchFamily="18" charset="0"/>
            </a:endParaRP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24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Ireland</a:t>
            </a:r>
            <a:endParaRPr lang="en-GB" sz="1400" dirty="0">
              <a:solidFill>
                <a:srgbClr val="454544"/>
              </a:solidFill>
              <a:ea typeface="Calibri" panose="020F0502020204030204" pitchFamily="34" charset="0"/>
              <a:cs typeface="Times New Roman" panose="02020603050405020304" pitchFamily="18" charset="0"/>
            </a:endParaRP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18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Mental Health</a:t>
            </a: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15</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 Other</a:t>
            </a:r>
            <a:endParaRPr lang="en-GB" sz="1400" dirty="0">
              <a:solidFill>
                <a:srgbClr val="454544"/>
              </a:solidFill>
              <a:ea typeface="Calibri" panose="020F0502020204030204" pitchFamily="34" charset="0"/>
              <a:cs typeface="Times New Roman" panose="02020603050405020304" pitchFamily="18" charset="0"/>
            </a:endParaRP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14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Community</a:t>
            </a:r>
            <a:endParaRPr lang="en-GB" sz="1400" dirty="0">
              <a:solidFill>
                <a:srgbClr val="454544"/>
              </a:solidFill>
              <a:ea typeface="Calibri" panose="020F0502020204030204" pitchFamily="34" charset="0"/>
              <a:cs typeface="Times New Roman" panose="02020603050405020304" pitchFamily="18" charset="0"/>
            </a:endParaRP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7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Universities </a:t>
            </a: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6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Primary Care</a:t>
            </a:r>
            <a:endParaRPr lang="en-GB" sz="1400" dirty="0">
              <a:solidFill>
                <a:srgbClr val="454544"/>
              </a:solidFill>
              <a:ea typeface="Calibri" panose="020F0502020204030204" pitchFamily="34" charset="0"/>
              <a:cs typeface="Times New Roman" panose="02020603050405020304" pitchFamily="18" charset="0"/>
            </a:endParaRP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6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Wales/Scotland</a:t>
            </a: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4</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 Ambulance</a:t>
            </a:r>
          </a:p>
          <a:p>
            <a:r>
              <a:rPr lang="en-GB" sz="1400" b="1" dirty="0">
                <a:solidFill>
                  <a:srgbClr val="454544"/>
                </a:solidFill>
                <a:ea typeface="Calibri" panose="020F0502020204030204" pitchFamily="34" charset="0"/>
                <a:cs typeface="Times New Roman" panose="02020603050405020304" pitchFamily="18" charset="0"/>
              </a:rPr>
              <a:t>4</a:t>
            </a:r>
            <a:r>
              <a:rPr lang="en-GB" sz="1400" dirty="0">
                <a:solidFill>
                  <a:srgbClr val="454544"/>
                </a:solidFill>
                <a:ea typeface="Calibri" panose="020F0502020204030204" pitchFamily="34" charset="0"/>
                <a:cs typeface="Times New Roman" panose="02020603050405020304" pitchFamily="18" charset="0"/>
              </a:rPr>
              <a:t> Private</a:t>
            </a:r>
          </a:p>
          <a:p>
            <a:r>
              <a:rPr lang="en-GB" sz="1400" b="1"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1 </a:t>
            </a:r>
            <a:r>
              <a:rPr lang="en-GB" sz="1400" dirty="0">
                <a:solidFill>
                  <a:srgbClr val="454544"/>
                </a:solidFill>
                <a:latin typeface="Bariol Regular" panose="02000506040000020003" pitchFamily="50" charset="0"/>
                <a:ea typeface="Calibri" panose="020F0502020204030204" pitchFamily="34" charset="0"/>
                <a:cs typeface="Times New Roman" panose="02020603050405020304" pitchFamily="18" charset="0"/>
              </a:rPr>
              <a:t>Veterinary Hospital</a:t>
            </a:r>
            <a:endParaRPr lang="en-GB" dirty="0">
              <a:solidFill>
                <a:srgbClr val="454544"/>
              </a:solidFill>
              <a:ea typeface="Calibri" panose="020F0502020204030204" pitchFamily="34" charset="0"/>
              <a:cs typeface="Times New Roman" panose="02020603050405020304" pitchFamily="18" charset="0"/>
            </a:endParaRPr>
          </a:p>
        </p:txBody>
      </p:sp>
      <p:graphicFrame>
        <p:nvGraphicFramePr>
          <p:cNvPr id="13" name="Chart 12">
            <a:extLst>
              <a:ext uri="{FF2B5EF4-FFF2-40B4-BE49-F238E27FC236}">
                <a16:creationId xmlns:a16="http://schemas.microsoft.com/office/drawing/2014/main" id="{BF8E8280-F1B4-44D8-A42F-3F7EA7F99B1D}"/>
              </a:ext>
            </a:extLst>
          </p:cNvPr>
          <p:cNvGraphicFramePr/>
          <p:nvPr>
            <p:extLst>
              <p:ext uri="{D42A27DB-BD31-4B8C-83A1-F6EECF244321}">
                <p14:modId xmlns:p14="http://schemas.microsoft.com/office/powerpoint/2010/main" val="3673709633"/>
              </p:ext>
            </p:extLst>
          </p:nvPr>
        </p:nvGraphicFramePr>
        <p:xfrm>
          <a:off x="2691157" y="263828"/>
          <a:ext cx="5846169" cy="4020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690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906" y="968376"/>
            <a:ext cx="8176840" cy="3105149"/>
          </a:xfrm>
        </p:spPr>
        <p:txBody>
          <a:bodyPr>
            <a:normAutofit/>
          </a:bodyPr>
          <a:lstStyle/>
          <a:p>
            <a:pPr marL="0" marR="0" lvl="0" indent="0" algn="l" defTabSz="457200" rtl="0" eaLnBrk="0" fontAlgn="base" latinLnBrk="0" hangingPunct="0">
              <a:lnSpc>
                <a:spcPct val="100000"/>
              </a:lnSpc>
              <a:spcBef>
                <a:spcPct val="0"/>
              </a:spcBef>
              <a:spcAft>
                <a:spcPts val="1200"/>
              </a:spcAft>
              <a:buClr>
                <a:srgbClr val="6FBFC1"/>
              </a:buClr>
              <a:buSzTx/>
              <a:buFont typeface="+mj-lt"/>
              <a:buNone/>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Schwartz Rounds are a confidential, multidisciplinary forum designed for staff to come together once a month to reflect on the emotional and social experiences associated with their work. </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ALL STAFF are invited </a:t>
            </a: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(clinical and non-clinical), recognising that each individual has something to contribute</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They follow a specified, </a:t>
            </a:r>
            <a:r>
              <a:rPr kumimoji="0" lang="en-GB"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evidence-based</a:t>
            </a: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 format</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The focus is not on the clinical aspects of the patient, but on</a:t>
            </a:r>
            <a:r>
              <a:rPr kumimoji="0" lang="en-GB"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 staff experience</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No answers </a:t>
            </a: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or expertise are sought</a:t>
            </a:r>
            <a:endParaRPr kumimoji="0" lang="en-GB" sz="11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US" altLang="en-US" dirty="0">
                <a:latin typeface="Arial" panose="020B0604020202020204" pitchFamily="34" charset="0"/>
              </a:rPr>
              <a:t>What is a Schwartz Round?</a:t>
            </a:r>
            <a:br>
              <a:rPr lang="en-US" altLang="en-US" dirty="0">
                <a:latin typeface="Arial" panose="020B0604020202020204" pitchFamily="34" charset="0"/>
              </a:rPr>
            </a:b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11</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167439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518" y="968376"/>
            <a:ext cx="8176840" cy="3105149"/>
          </a:xfrm>
        </p:spPr>
        <p:txBody>
          <a:bodyPr>
            <a:normAutofit fontScale="92500" lnSpcReduction="20000"/>
          </a:bodyPr>
          <a:lstStyle/>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Food is always provided at Rounds as it demonstrates that the organisation values its staff and their time</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Round lasts for 1 hour in total  </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The presenting panel share their experiences for 10-15 minutes </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Trained facilitators then moderate a reflective discussion</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The audience share their thoughts, ask questions, offer similar experiences </a:t>
            </a:r>
          </a:p>
          <a:p>
            <a:pPr marL="285750" marR="0" lvl="0" indent="-28575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a:p>
            <a:pPr marL="0" marR="0" lvl="0" indent="0" algn="ctr" defTabSz="457200" rtl="0" eaLnBrk="0" fontAlgn="base" latinLnBrk="0" hangingPunct="0">
              <a:lnSpc>
                <a:spcPct val="100000"/>
              </a:lnSpc>
              <a:spcBef>
                <a:spcPts val="0"/>
              </a:spcBef>
              <a:spcAft>
                <a:spcPts val="1200"/>
              </a:spcAft>
              <a:buClr>
                <a:srgbClr val="6FBFC1"/>
              </a:buClr>
              <a:buSzTx/>
              <a:buFont typeface="+mj-lt"/>
              <a:buNone/>
              <a:tabLst/>
              <a:defRPr/>
            </a:pPr>
            <a:r>
              <a:rPr kumimoji="0" lang="en-GB" sz="17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The discussion does not aim to problem-solve or find solutions, but just reflect on the emotional experience of delivering care. This can feel counter-cultural. </a:t>
            </a: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dirty="0">
                <a:latin typeface="+mn-lt"/>
              </a:rPr>
              <a:t>Format of a Round</a:t>
            </a:r>
            <a:br>
              <a:rPr lang="en-US" altLang="en-US" dirty="0">
                <a:latin typeface="Arial" panose="020B0604020202020204" pitchFamily="34" charset="0"/>
              </a:rPr>
            </a:b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12</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52323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55600" y="854918"/>
            <a:ext cx="8176840" cy="3105149"/>
          </a:xfrm>
        </p:spPr>
        <p:txBody>
          <a:bodyPr>
            <a:normAutofit/>
          </a:bodyPr>
          <a:lstStyle/>
          <a:p>
            <a:pPr marL="0" marR="0" lvl="0" indent="0" algn="l" defTabSz="457200" rtl="0" eaLnBrk="0" fontAlgn="base" latinLnBrk="0" hangingPunct="0">
              <a:lnSpc>
                <a:spcPct val="100000"/>
              </a:lnSpc>
              <a:spcBef>
                <a:spcPct val="0"/>
              </a:spcBef>
              <a:spcAft>
                <a:spcPts val="1200"/>
              </a:spcAft>
              <a:buClr>
                <a:srgbClr val="6FBFC1"/>
              </a:buClr>
              <a:buSzTx/>
              <a:buFont typeface="+mj-lt"/>
              <a:buNone/>
              <a:tabLst/>
              <a:defRPr/>
            </a:pPr>
            <a:r>
              <a:rPr kumimoji="0" lang="en-US" altLang="en-US" sz="20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Each Round has a topic. For example: </a:t>
            </a:r>
          </a:p>
          <a:p>
            <a:pPr marL="342900" marR="0" lvl="0" indent="-342900" algn="l" defTabSz="457200" rtl="0" eaLnBrk="0" fontAlgn="base" latinLnBrk="0" hangingPunct="0">
              <a:lnSpc>
                <a:spcPct val="100000"/>
              </a:lnSpc>
              <a:spcBef>
                <a:spcPct val="0"/>
              </a:spcBef>
              <a:spcAft>
                <a:spcPts val="600"/>
              </a:spcAft>
              <a:buClr>
                <a:srgbClr val="6FBFC1"/>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Trying to help in impossible circumstances</a:t>
            </a:r>
          </a:p>
          <a:p>
            <a:pPr marL="342900" marR="0" lvl="0" indent="-342900" algn="l" defTabSz="457200" rtl="0" eaLnBrk="0" fontAlgn="base" latinLnBrk="0" hangingPunct="0">
              <a:lnSpc>
                <a:spcPct val="100000"/>
              </a:lnSpc>
              <a:spcBef>
                <a:spcPct val="0"/>
              </a:spcBef>
              <a:spcAft>
                <a:spcPts val="600"/>
              </a:spcAft>
              <a:buClr>
                <a:srgbClr val="6FBFC1"/>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Conflict – with patient; family; colleagues</a:t>
            </a:r>
          </a:p>
          <a:p>
            <a:pPr marL="342900" marR="0" lvl="0" indent="-342900" algn="l" defTabSz="457200" rtl="0" eaLnBrk="0" fontAlgn="base" latinLnBrk="0" hangingPunct="0">
              <a:lnSpc>
                <a:spcPct val="100000"/>
              </a:lnSpc>
              <a:spcBef>
                <a:spcPct val="0"/>
              </a:spcBef>
              <a:spcAft>
                <a:spcPts val="600"/>
              </a:spcAft>
              <a:buClr>
                <a:srgbClr val="6FBFC1"/>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‘Unrewarding patients’ </a:t>
            </a:r>
          </a:p>
          <a:p>
            <a:pPr marL="342900" marR="0" lvl="0" indent="-342900" algn="l" defTabSz="457200" rtl="0" eaLnBrk="0" fontAlgn="base" latinLnBrk="0" hangingPunct="0">
              <a:lnSpc>
                <a:spcPct val="100000"/>
              </a:lnSpc>
              <a:spcBef>
                <a:spcPct val="0"/>
              </a:spcBef>
              <a:spcAft>
                <a:spcPts val="600"/>
              </a:spcAft>
              <a:buClr>
                <a:srgbClr val="6FBFC1"/>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Rewarding patients and perils associated with them</a:t>
            </a:r>
          </a:p>
          <a:p>
            <a:pPr marL="342900" marR="0" lvl="0" indent="-342900" algn="l" defTabSz="457200" rtl="0" eaLnBrk="0" fontAlgn="base" latinLnBrk="0" hangingPunct="0">
              <a:lnSpc>
                <a:spcPct val="100000"/>
              </a:lnSpc>
              <a:spcBef>
                <a:spcPct val="0"/>
              </a:spcBef>
              <a:spcAft>
                <a:spcPts val="600"/>
              </a:spcAft>
              <a:buClr>
                <a:srgbClr val="6FBFC1"/>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Organisational events, e.g. poor CQC report or a major complaint</a:t>
            </a:r>
          </a:p>
          <a:p>
            <a:pPr marL="342900" marR="0" lvl="0" indent="-342900" algn="l" defTabSz="457200" rtl="0" eaLnBrk="0" fontAlgn="base" latinLnBrk="0" hangingPunct="0">
              <a:lnSpc>
                <a:spcPct val="100000"/>
              </a:lnSpc>
              <a:spcBef>
                <a:spcPct val="0"/>
              </a:spcBef>
              <a:spcAft>
                <a:spcPts val="600"/>
              </a:spcAft>
              <a:buClr>
                <a:srgbClr val="6FBFC1"/>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We’re human too – personal and professional overlap </a:t>
            </a:r>
          </a:p>
          <a:p>
            <a:pPr marL="342900" marR="0" lvl="0" indent="-342900" algn="l" defTabSz="457200" rtl="0" eaLnBrk="1" fontAlgn="base" latinLnBrk="0" hangingPunct="1">
              <a:lnSpc>
                <a:spcPct val="100000"/>
              </a:lnSpc>
              <a:spcBef>
                <a:spcPct val="0"/>
              </a:spcBef>
              <a:spcAft>
                <a:spcPts val="600"/>
              </a:spcAft>
              <a:buClr>
                <a:srgbClr val="6FBFC1"/>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The patient I’ll never forget.</a:t>
            </a:r>
            <a:endParaRPr kumimoji="0" lang="en-GB" sz="18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dirty="0">
                <a:latin typeface="+mn-lt"/>
              </a:rPr>
              <a:t>Schwartz Round topics</a:t>
            </a: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13</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164634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518" y="792188"/>
            <a:ext cx="8176840" cy="3105149"/>
          </a:xfrm>
        </p:spPr>
        <p:txBody>
          <a:bodyPr>
            <a:normAutofit fontScale="85000" lnSpcReduction="20000"/>
          </a:bodyPr>
          <a:lstStyle/>
          <a:p>
            <a:pPr marL="342900" marR="0" lvl="0" indent="-342900" algn="l" defTabSz="457200" rtl="0" eaLnBrk="0" fontAlgn="base" latinLnBrk="0" hangingPunct="0">
              <a:lnSpc>
                <a:spcPct val="100000"/>
              </a:lnSpc>
              <a:spcBef>
                <a:spcPct val="0"/>
              </a:spcBef>
              <a:spcAft>
                <a:spcPts val="1200"/>
              </a:spcAft>
              <a:buClr>
                <a:srgbClr val="6FBFC1"/>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Three facilitators </a:t>
            </a:r>
            <a:r>
              <a:rPr kumimoji="0" lang="en-US" altLang="en-US" sz="2400" b="0"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(minimum time commitment 1day/month) who will prepare the panel and facilitate the Rounds.</a:t>
            </a:r>
          </a:p>
          <a:p>
            <a:pPr marL="342900" marR="0" lvl="0" indent="-342900" algn="l" defTabSz="457200" rtl="0" eaLnBrk="0" fontAlgn="base" latinLnBrk="0" hangingPunct="0">
              <a:lnSpc>
                <a:spcPct val="100000"/>
              </a:lnSpc>
              <a:spcBef>
                <a:spcPct val="0"/>
              </a:spcBef>
              <a:spcAft>
                <a:spcPts val="1200"/>
              </a:spcAft>
              <a:buClr>
                <a:srgbClr val="6FBFC1"/>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One clinical lead </a:t>
            </a:r>
            <a:r>
              <a:rPr kumimoji="0" lang="en-US" altLang="en-US" sz="2400" b="0"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(minimum time commitment half day/month) who will co-facilitate the Rounds. </a:t>
            </a:r>
          </a:p>
          <a:p>
            <a:pPr marL="342900" marR="0" lvl="0" indent="-342900" algn="l" defTabSz="457200" rtl="0" eaLnBrk="0" fontAlgn="base" latinLnBrk="0" hangingPunct="0">
              <a:lnSpc>
                <a:spcPct val="100000"/>
              </a:lnSpc>
              <a:spcBef>
                <a:spcPct val="0"/>
              </a:spcBef>
              <a:spcAft>
                <a:spcPts val="1200"/>
              </a:spcAft>
              <a:buClr>
                <a:srgbClr val="6FBFC1"/>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Administrator</a:t>
            </a:r>
            <a:r>
              <a:rPr kumimoji="0" lang="en-US" altLang="en-US" sz="2400" b="0"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 (minimum time commitment 1day/month) who will </a:t>
            </a:r>
            <a:r>
              <a:rPr kumimoji="0" lang="en-US" altLang="en-US" sz="2400" b="0" i="0" u="none" strike="noStrike" kern="1200" cap="none" spc="0" normalizeH="0" baseline="0" noProof="0" dirty="0" err="1">
                <a:ln>
                  <a:noFill/>
                </a:ln>
                <a:solidFill>
                  <a:srgbClr val="3C3C3B"/>
                </a:solidFill>
                <a:effectLst/>
                <a:uLnTx/>
                <a:uFillTx/>
                <a:latin typeface="Calibri" panose="020F0502020204030204" pitchFamily="34" charset="0"/>
                <a:ea typeface="MS PGothic" panose="020B0600070205080204" pitchFamily="34" charset="-128"/>
                <a:cs typeface="Calibri Light"/>
              </a:rPr>
              <a:t>organise</a:t>
            </a:r>
            <a:r>
              <a:rPr kumimoji="0" lang="en-US" altLang="en-US" sz="2400" b="0"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 the Rounds and steering group meetings. </a:t>
            </a:r>
          </a:p>
          <a:p>
            <a:pPr marL="342900" marR="0" lvl="0" indent="-342900" algn="l" defTabSz="457200" rtl="0" eaLnBrk="0" fontAlgn="base" latinLnBrk="0" hangingPunct="0">
              <a:lnSpc>
                <a:spcPct val="100000"/>
              </a:lnSpc>
              <a:spcBef>
                <a:spcPct val="0"/>
              </a:spcBef>
              <a:spcAft>
                <a:spcPts val="1200"/>
              </a:spcAft>
              <a:buClr>
                <a:srgbClr val="6FBFC1"/>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A steering group </a:t>
            </a:r>
            <a:r>
              <a:rPr kumimoji="0" lang="en-US" altLang="en-US" sz="2400" b="0"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(time commitment half day/month) who will meet once a month and attend the Rounds. </a:t>
            </a:r>
          </a:p>
          <a:p>
            <a:pPr marL="342900" marR="0" lvl="0" indent="-342900" algn="l" defTabSz="457200" rtl="0" eaLnBrk="0" fontAlgn="base" latinLnBrk="0" hangingPunct="0">
              <a:lnSpc>
                <a:spcPct val="100000"/>
              </a:lnSpc>
              <a:spcBef>
                <a:spcPct val="0"/>
              </a:spcBef>
              <a:spcAft>
                <a:spcPts val="1200"/>
              </a:spcAft>
              <a:buClr>
                <a:srgbClr val="6FBFC1"/>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The board </a:t>
            </a:r>
            <a:r>
              <a:rPr kumimoji="0" lang="en-US" altLang="en-US" sz="2400" b="0" i="0" u="none" strike="noStrike" kern="1200" cap="none" spc="0" normalizeH="0" baseline="0" noProof="0" dirty="0">
                <a:ln>
                  <a:noFill/>
                </a:ln>
                <a:solidFill>
                  <a:srgbClr val="3C3C3B"/>
                </a:solidFill>
                <a:effectLst/>
                <a:uLnTx/>
                <a:uFillTx/>
                <a:latin typeface="Calibri" panose="020F0502020204030204" pitchFamily="34" charset="0"/>
                <a:ea typeface="MS PGothic" panose="020B0600070205080204" pitchFamily="34" charset="-128"/>
                <a:cs typeface="Calibri Light"/>
              </a:rPr>
              <a:t>will need to fully support the initiative and the internal resource required, including provision of venue and catering. </a:t>
            </a: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mn-lt"/>
              </a:rPr>
              <a:t>Who is involved? </a:t>
            </a: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14</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192579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55600" y="792188"/>
            <a:ext cx="8176840" cy="3105149"/>
          </a:xfrm>
        </p:spPr>
        <p:txBody>
          <a:bodyPr>
            <a:normAutofit fontScale="85000" lnSpcReduction="20000"/>
          </a:bodyPr>
          <a:lstStyle/>
          <a:p>
            <a:pPr marL="0" marR="0" lvl="0" indent="0" algn="l" defTabSz="457200" rtl="0" eaLnBrk="0" fontAlgn="base" latinLnBrk="0" hangingPunct="0">
              <a:lnSpc>
                <a:spcPct val="100000"/>
              </a:lnSpc>
              <a:spcBef>
                <a:spcPts val="0"/>
              </a:spcBef>
              <a:spcAft>
                <a:spcPts val="0"/>
              </a:spcAft>
              <a:buClr>
                <a:srgbClr val="6FBFC1"/>
              </a:buClr>
              <a:buSzTx/>
              <a:buFont typeface="+mj-lt"/>
              <a:buNone/>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Two key studies (</a:t>
            </a:r>
            <a:r>
              <a:rPr kumimoji="0" lang="en-GB" sz="2400" b="0" i="0" u="none" strike="noStrike" kern="1200" cap="none" spc="0" normalizeH="0" baseline="0" noProof="0" dirty="0" err="1">
                <a:ln>
                  <a:noFill/>
                </a:ln>
                <a:solidFill>
                  <a:srgbClr val="3C3C3B"/>
                </a:solidFill>
                <a:effectLst/>
                <a:uLnTx/>
                <a:uFillTx/>
                <a:latin typeface="Calibri"/>
                <a:ea typeface="MS PGothic" panose="020B0600070205080204" pitchFamily="34" charset="-128"/>
                <a:cs typeface="Calibri Light"/>
              </a:rPr>
              <a:t>Lown</a:t>
            </a: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 &amp; Manning, 2010, and Goodrich, 2011) have shown that staff who participated in Rounds (especially those who attended regularly) reported:</a:t>
            </a:r>
          </a:p>
          <a:p>
            <a:pPr marL="0" marR="0" lvl="0" indent="0" algn="l" defTabSz="457200" rtl="0" eaLnBrk="0" fontAlgn="base" latinLnBrk="0" hangingPunct="0">
              <a:lnSpc>
                <a:spcPct val="100000"/>
              </a:lnSpc>
              <a:spcBef>
                <a:spcPts val="0"/>
              </a:spcBef>
              <a:spcAft>
                <a:spcPts val="0"/>
              </a:spcAft>
              <a:buClr>
                <a:srgbClr val="6FBFC1"/>
              </a:buClr>
              <a:buSzTx/>
              <a:buFont typeface="+mj-lt"/>
              <a:buNone/>
              <a:tabLst/>
              <a:defRPr/>
            </a:pPr>
            <a:endPar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a:p>
            <a:pPr marL="285750" marR="0" lvl="0" indent="-28575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Decreased feelings of stress and isolation </a:t>
            </a:r>
          </a:p>
          <a:p>
            <a:pPr marL="285750" marR="0" lvl="0" indent="-28575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Feeling valued </a:t>
            </a:r>
          </a:p>
          <a:p>
            <a:pPr marL="285750" marR="0" lvl="0" indent="-28575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Improved team-work, connectedness and communication</a:t>
            </a:r>
          </a:p>
          <a:p>
            <a:pPr marL="285750" marR="0" lvl="0" indent="-28575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Greater appreciation for other disciplines / roles</a:t>
            </a:r>
          </a:p>
          <a:p>
            <a:pPr marL="285750" marR="0" lvl="0" indent="-28575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More openness to giving and receiving support</a:t>
            </a:r>
          </a:p>
          <a:p>
            <a:pPr marL="285750" marR="0" lvl="0" indent="-28575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Diminished hierarchies between senior and junior staff</a:t>
            </a:r>
          </a:p>
          <a:p>
            <a:pPr marL="285750" marR="0" lvl="0" indent="-28575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Increased feelings of compassion towards patients</a:t>
            </a:r>
          </a:p>
          <a:p>
            <a:pPr marL="285750" marR="0" lvl="0" indent="-28575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Increased attentiveness to social and emotional aspects of patient care.</a:t>
            </a: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mn-lt"/>
              </a:rPr>
              <a:t>What is the evidence?</a:t>
            </a: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15</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190130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518" y="968377"/>
            <a:ext cx="8176840" cy="1027310"/>
          </a:xfrm>
        </p:spPr>
        <p:txBody>
          <a:bodyPr>
            <a:normAutofit fontScale="92500" lnSpcReduction="10000"/>
          </a:bodyPr>
          <a:lstStyle/>
          <a:p>
            <a:pPr marL="0" indent="0" defTabSz="457189">
              <a:buFont typeface="Arial" panose="020B0604020202020204" pitchFamily="34" charset="0"/>
              <a:buNone/>
              <a:defRPr/>
            </a:pPr>
            <a:r>
              <a:rPr lang="en-GB" sz="1400" dirty="0">
                <a:latin typeface="Calibri" panose="020F0502020204030204" pitchFamily="34" charset="0"/>
                <a:cs typeface="Calibri" panose="020F0502020204030204" pitchFamily="34" charset="0"/>
              </a:rPr>
              <a:t>The wellbeing of staff who attended Rounds regularly significantly improved, with the proportion of those with psychological distress halving down from 25% to 12%.</a:t>
            </a:r>
          </a:p>
          <a:p>
            <a:pPr marL="0" indent="0" defTabSz="457189">
              <a:buFont typeface="Arial" panose="020B0604020202020204" pitchFamily="34" charset="0"/>
              <a:buNone/>
              <a:defRPr/>
            </a:pPr>
            <a:r>
              <a:rPr lang="en-GB" sz="1400" dirty="0">
                <a:latin typeface="Calibri" panose="020F0502020204030204" pitchFamily="34" charset="0"/>
                <a:cs typeface="Calibri" panose="020F0502020204030204" pitchFamily="34" charset="0"/>
              </a:rPr>
              <a:t>There was little change in the psychological wellbeing of staff who did not attend Rounds over this 8 month period.</a:t>
            </a:r>
          </a:p>
          <a:p>
            <a:pPr indent="0" defTabSz="457189">
              <a:buFont typeface="Arial" panose="020B0604020202020204" pitchFamily="34" charset="0"/>
              <a:buNone/>
              <a:defRPr/>
            </a:pPr>
            <a:r>
              <a:rPr lang="en-GB" sz="1800" dirty="0"/>
              <a:t>  </a:t>
            </a: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dirty="0">
                <a:latin typeface="+mj-lt"/>
              </a:rPr>
              <a:t>The Longitudinal National Evaluation of Schwartz Rounds: Results</a:t>
            </a: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16</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pic>
        <p:nvPicPr>
          <p:cNvPr id="7" name="Picture 6">
            <a:extLst>
              <a:ext uri="{FF2B5EF4-FFF2-40B4-BE49-F238E27FC236}">
                <a16:creationId xmlns:a16="http://schemas.microsoft.com/office/drawing/2014/main" id="{DBC267B3-88A4-4F5B-9F30-A4EE9D008F87}"/>
              </a:ext>
            </a:extLst>
          </p:cNvPr>
          <p:cNvPicPr/>
          <p:nvPr/>
        </p:nvPicPr>
        <p:blipFill rotWithShape="1">
          <a:blip r:embed="rId3"/>
          <a:srcRect l="7630" t="8598" r="7688" b="7527"/>
          <a:stretch/>
        </p:blipFill>
        <p:spPr bwMode="auto">
          <a:xfrm>
            <a:off x="698137" y="1746307"/>
            <a:ext cx="3432850" cy="2295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3D026042-1011-44FB-8FF9-2DA424E3EE87}"/>
              </a:ext>
            </a:extLst>
          </p:cNvPr>
          <p:cNvPicPr/>
          <p:nvPr/>
        </p:nvPicPr>
        <p:blipFill rotWithShape="1">
          <a:blip r:embed="rId4"/>
          <a:srcRect l="12681" t="8789" r="12953" b="7527"/>
          <a:stretch/>
        </p:blipFill>
        <p:spPr bwMode="auto">
          <a:xfrm>
            <a:off x="4592637" y="1746307"/>
            <a:ext cx="3548034" cy="2362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67703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517" y="968376"/>
            <a:ext cx="4082467" cy="3187550"/>
          </a:xfrm>
        </p:spPr>
        <p:txBody>
          <a:bodyPr>
            <a:normAutofit fontScale="70000" lnSpcReduction="20000"/>
          </a:bodyPr>
          <a:lstStyle/>
          <a:p>
            <a:r>
              <a:rPr lang="en-GB" sz="2400" dirty="0">
                <a:latin typeface="Calibri" panose="020F0502020204030204" pitchFamily="34" charset="0"/>
                <a:cs typeface="Calibri" panose="020F0502020204030204" pitchFamily="34" charset="0"/>
              </a:rPr>
              <a:t>Rounds offer a safe, reflective space for staff to share stories with their peers about their work and its impact on them.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Attendance is associated with a statistically significant improvement in staff psychological wellbeing.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Reported outcomes included increased empathy and compassion for patients and colleagues and positive changes in practice</a:t>
            </a:r>
            <a:endParaRPr lang="en-GB" sz="1800" dirty="0">
              <a:latin typeface="Calibri" panose="020F0502020204030204" pitchFamily="34" charset="0"/>
              <a:cs typeface="Calibri" panose="020F0502020204030204" pitchFamily="34" charset="0"/>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dirty="0">
                <a:latin typeface="+mj-lt"/>
              </a:rPr>
              <a:t>Conclusion</a:t>
            </a: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17</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pic>
        <p:nvPicPr>
          <p:cNvPr id="10" name="Picture 9">
            <a:extLst>
              <a:ext uri="{FF2B5EF4-FFF2-40B4-BE49-F238E27FC236}">
                <a16:creationId xmlns:a16="http://schemas.microsoft.com/office/drawing/2014/main" id="{338934BB-2065-4EED-B18F-C512254306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792334"/>
            <a:ext cx="3513510" cy="272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42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sz="2400" dirty="0">
                <a:latin typeface="+mn-lt"/>
              </a:rPr>
              <a:t>Feedback from Rounds</a:t>
            </a: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18</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graphicFrame>
        <p:nvGraphicFramePr>
          <p:cNvPr id="11" name="Chart 10">
            <a:extLst>
              <a:ext uri="{FF2B5EF4-FFF2-40B4-BE49-F238E27FC236}">
                <a16:creationId xmlns:a16="http://schemas.microsoft.com/office/drawing/2014/main" id="{412131B3-B276-4045-BB91-2770E012BA85}"/>
              </a:ext>
            </a:extLst>
          </p:cNvPr>
          <p:cNvGraphicFramePr>
            <a:graphicFrameLocks/>
          </p:cNvGraphicFramePr>
          <p:nvPr>
            <p:extLst>
              <p:ext uri="{D42A27DB-BD31-4B8C-83A1-F6EECF244321}">
                <p14:modId xmlns:p14="http://schemas.microsoft.com/office/powerpoint/2010/main" val="8741738"/>
              </p:ext>
            </p:extLst>
          </p:nvPr>
        </p:nvGraphicFramePr>
        <p:xfrm>
          <a:off x="838200" y="595834"/>
          <a:ext cx="6758136" cy="3477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074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sz="2400" dirty="0">
                <a:latin typeface="+mn-lt"/>
              </a:rPr>
              <a:t>Feedback from Rounds</a:t>
            </a:r>
            <a:endParaRPr lang="en-GB" altLang="en-US" dirty="0">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19</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graphicFrame>
        <p:nvGraphicFramePr>
          <p:cNvPr id="7" name="Chart 6">
            <a:extLst>
              <a:ext uri="{FF2B5EF4-FFF2-40B4-BE49-F238E27FC236}">
                <a16:creationId xmlns:a16="http://schemas.microsoft.com/office/drawing/2014/main" id="{10D4F18D-6761-490A-B968-4FCDACC4D1FB}"/>
              </a:ext>
            </a:extLst>
          </p:cNvPr>
          <p:cNvGraphicFramePr>
            <a:graphicFrameLocks/>
          </p:cNvGraphicFramePr>
          <p:nvPr>
            <p:extLst>
              <p:ext uri="{D42A27DB-BD31-4B8C-83A1-F6EECF244321}">
                <p14:modId xmlns:p14="http://schemas.microsoft.com/office/powerpoint/2010/main" val="1211752748"/>
              </p:ext>
            </p:extLst>
          </p:nvPr>
        </p:nvGraphicFramePr>
        <p:xfrm>
          <a:off x="1187624" y="624896"/>
          <a:ext cx="6552728" cy="3889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075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8">
            <a:extLst>
              <a:ext uri="{FF2B5EF4-FFF2-40B4-BE49-F238E27FC236}">
                <a16:creationId xmlns:a16="http://schemas.microsoft.com/office/drawing/2014/main" id="{1572AE59-278F-474E-8F8B-C4F5E61326AD}"/>
              </a:ext>
            </a:extLst>
          </p:cNvPr>
          <p:cNvSpPr>
            <a:spLocks noGrp="1"/>
          </p:cNvSpPr>
          <p:nvPr>
            <p:ph type="body" sz="quarter" idx="12"/>
          </p:nvPr>
        </p:nvSpPr>
        <p:spPr>
          <a:xfrm>
            <a:off x="467544" y="743577"/>
            <a:ext cx="8474075" cy="1403350"/>
          </a:xfrm>
          <a:ln/>
        </p:spPr>
        <p:txBody>
          <a:bodyPr/>
          <a:lstStyle/>
          <a:p>
            <a:pPr>
              <a:spcBef>
                <a:spcPct val="0"/>
              </a:spcBef>
            </a:pPr>
            <a:r>
              <a:rPr lang="en-GB" altLang="en-US" dirty="0">
                <a:latin typeface="+mn-lt"/>
              </a:rPr>
              <a:t>Structure of talk</a:t>
            </a:r>
            <a:endParaRPr lang="en-GB" altLang="en-US" dirty="0">
              <a:latin typeface="Arial" panose="020B0604020202020204" pitchFamily="34" charset="0"/>
            </a:endParaRPr>
          </a:p>
        </p:txBody>
      </p:sp>
      <p:sp>
        <p:nvSpPr>
          <p:cNvPr id="22531" name="Slide Number Placeholder 1">
            <a:extLst>
              <a:ext uri="{FF2B5EF4-FFF2-40B4-BE49-F238E27FC236}">
                <a16:creationId xmlns:a16="http://schemas.microsoft.com/office/drawing/2014/main" id="{4135BA79-0516-4143-9360-401A67BE4478}"/>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EA70ECFA-4E7A-4BCE-82EA-CCB3B4AC34C7}" type="slidenum">
              <a:rPr lang="en-GB" altLang="en-US">
                <a:solidFill>
                  <a:schemeClr val="bg1"/>
                </a:solidFill>
              </a:rPr>
              <a:pPr eaLnBrk="1" hangingPunct="1"/>
              <a:t>2</a:t>
            </a:fld>
            <a:endParaRPr lang="en-GB" altLang="en-US">
              <a:solidFill>
                <a:schemeClr val="bg1"/>
              </a:solidFill>
            </a:endParaRPr>
          </a:p>
        </p:txBody>
      </p:sp>
      <p:sp>
        <p:nvSpPr>
          <p:cNvPr id="4" name="Footer Placeholder 3">
            <a:extLst>
              <a:ext uri="{FF2B5EF4-FFF2-40B4-BE49-F238E27FC236}">
                <a16:creationId xmlns:a16="http://schemas.microsoft.com/office/drawing/2014/main" id="{43733514-F234-47EB-A944-8067A1505534}"/>
              </a:ext>
            </a:extLst>
          </p:cNvPr>
          <p:cNvSpPr>
            <a:spLocks noGrp="1"/>
          </p:cNvSpPr>
          <p:nvPr>
            <p:ph type="ftr" sz="quarter" idx="1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p>
        </p:txBody>
      </p:sp>
      <p:sp>
        <p:nvSpPr>
          <p:cNvPr id="6" name="TextBox 5">
            <a:extLst>
              <a:ext uri="{FF2B5EF4-FFF2-40B4-BE49-F238E27FC236}">
                <a16:creationId xmlns:a16="http://schemas.microsoft.com/office/drawing/2014/main" id="{98A0F66B-055E-45CD-9425-0AC73A0469F9}"/>
              </a:ext>
            </a:extLst>
          </p:cNvPr>
          <p:cNvSpPr txBox="1"/>
          <p:nvPr/>
        </p:nvSpPr>
        <p:spPr>
          <a:xfrm>
            <a:off x="362283" y="1512245"/>
            <a:ext cx="4572000" cy="1938992"/>
          </a:xfrm>
          <a:prstGeom prst="rect">
            <a:avLst/>
          </a:prstGeom>
          <a:noFill/>
        </p:spPr>
        <p:txBody>
          <a:bodyPr wrap="square">
            <a:spAutoFit/>
          </a:bodyPr>
          <a:lstStyle/>
          <a:p>
            <a:pPr indent="-485775">
              <a:spcBef>
                <a:spcPct val="0"/>
              </a:spcBef>
              <a:buFontTx/>
              <a:buAutoNum type="circleNumDbPlain"/>
            </a:pPr>
            <a:r>
              <a:rPr lang="en-GB" altLang="en-US" sz="2400" b="0" dirty="0">
                <a:solidFill>
                  <a:schemeClr val="bg1"/>
                </a:solidFill>
                <a:latin typeface="Calibri" panose="020F0502020204030204" pitchFamily="34" charset="0"/>
              </a:rPr>
              <a:t>What is the problem?</a:t>
            </a:r>
          </a:p>
          <a:p>
            <a:pPr indent="-485775">
              <a:spcBef>
                <a:spcPct val="0"/>
              </a:spcBef>
              <a:buFontTx/>
              <a:buAutoNum type="circleNumDbPlain"/>
            </a:pPr>
            <a:r>
              <a:rPr lang="en-GB" altLang="en-US" sz="2400" b="0" dirty="0">
                <a:solidFill>
                  <a:schemeClr val="bg1"/>
                </a:solidFill>
                <a:latin typeface="Calibri" panose="020F0502020204030204" pitchFamily="34" charset="0"/>
              </a:rPr>
              <a:t>What can help?</a:t>
            </a:r>
          </a:p>
          <a:p>
            <a:pPr indent="-485775">
              <a:spcBef>
                <a:spcPct val="0"/>
              </a:spcBef>
              <a:buFontTx/>
              <a:buAutoNum type="circleNumDbPlain"/>
            </a:pPr>
            <a:r>
              <a:rPr lang="en-GB" altLang="en-US" sz="2400" b="0" dirty="0">
                <a:solidFill>
                  <a:schemeClr val="bg1"/>
                </a:solidFill>
                <a:latin typeface="Calibri" panose="020F0502020204030204" pitchFamily="34" charset="0"/>
              </a:rPr>
              <a:t>What are Schwartz Rounds?</a:t>
            </a:r>
          </a:p>
          <a:p>
            <a:pPr indent="-485775">
              <a:spcBef>
                <a:spcPct val="0"/>
              </a:spcBef>
              <a:buFontTx/>
              <a:buAutoNum type="circleNumDbPlain"/>
            </a:pPr>
            <a:r>
              <a:rPr lang="en-GB" altLang="en-US" sz="2400" b="0" dirty="0">
                <a:solidFill>
                  <a:schemeClr val="bg1"/>
                </a:solidFill>
                <a:latin typeface="Calibri" panose="020F0502020204030204" pitchFamily="34" charset="0"/>
              </a:rPr>
              <a:t>What is the evidence?</a:t>
            </a:r>
          </a:p>
          <a:p>
            <a:pPr indent="-485775">
              <a:spcBef>
                <a:spcPct val="0"/>
              </a:spcBef>
              <a:buFontTx/>
              <a:buAutoNum type="circleNumDbPlain"/>
            </a:pPr>
            <a:r>
              <a:rPr lang="en-GB" altLang="en-US" sz="2400" b="0" dirty="0">
                <a:solidFill>
                  <a:schemeClr val="bg1"/>
                </a:solidFill>
                <a:latin typeface="Calibri" panose="020F0502020204030204" pitchFamily="34" charset="0"/>
              </a:rPr>
              <a:t>Next steps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55600" y="785208"/>
            <a:ext cx="8176840" cy="3105149"/>
          </a:xfrm>
        </p:spPr>
        <p:txBody>
          <a:bodyPr>
            <a:normAutofit/>
          </a:bodyPr>
          <a:lstStyle/>
          <a:p>
            <a:pPr>
              <a:spcBef>
                <a:spcPct val="0"/>
              </a:spcBef>
            </a:pPr>
            <a:r>
              <a:rPr lang="en-GB" altLang="en-US" sz="2400" b="1" dirty="0">
                <a:latin typeface="Calibri Light" panose="020F0302020204030204" pitchFamily="34" charset="0"/>
              </a:rPr>
              <a:t>What did participants say?</a:t>
            </a:r>
          </a:p>
          <a:p>
            <a:pPr>
              <a:spcBef>
                <a:spcPct val="0"/>
              </a:spcBef>
            </a:pPr>
            <a:endParaRPr lang="en-GB" altLang="en-US" sz="3200" b="0" dirty="0">
              <a:latin typeface="Calibri Light" panose="020F0302020204030204" pitchFamily="34" charset="0"/>
            </a:endParaRPr>
          </a:p>
          <a:p>
            <a:pPr algn="ctr">
              <a:spcBef>
                <a:spcPct val="0"/>
              </a:spcBef>
            </a:pPr>
            <a:r>
              <a:rPr lang="en-GB" altLang="en-US" sz="3200" dirty="0">
                <a:solidFill>
                  <a:srgbClr val="00B0F0"/>
                </a:solidFill>
                <a:latin typeface="Calibri Light" panose="020F0302020204030204" pitchFamily="34" charset="0"/>
              </a:rPr>
              <a:t>INSERT FROM CHOICE OF QUOTES BELOW</a:t>
            </a:r>
            <a:endParaRPr lang="en-GB" altLang="en-US" sz="3200" b="0" dirty="0">
              <a:solidFill>
                <a:srgbClr val="00B0F0"/>
              </a:solidFill>
              <a:latin typeface="Calibri Light" panose="020F0302020204030204" pitchFamily="34" charset="0"/>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US" altLang="en-US" dirty="0">
                <a:latin typeface="+mn-lt"/>
              </a:rPr>
              <a:t>Impact of Schwartz Rounds (Continued)</a:t>
            </a: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20</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2305184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518" y="968376"/>
            <a:ext cx="8176840" cy="3105149"/>
          </a:xfrm>
        </p:spPr>
        <p:txBody>
          <a:bodyPr>
            <a:normAutofit fontScale="85000" lnSpcReduction="20000"/>
          </a:bodyPr>
          <a:lstStyle/>
          <a:p>
            <a:pPr marL="342900" marR="0" lvl="0" indent="-34290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Go to our website and download an information pack </a:t>
            </a:r>
          </a:p>
          <a:p>
            <a:pPr marL="342900" marR="0" lvl="0" indent="-34290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Contact us to discuss further and to arrange to observe a Round </a:t>
            </a: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hlinkClick r:id="rId3"/>
              </a:rPr>
              <a:t>schwartz@pointofcarefoundation.org.uk</a:t>
            </a: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  </a:t>
            </a:r>
          </a:p>
          <a:p>
            <a:pPr marL="342900" marR="0" lvl="0" indent="-34290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Identify a facilitator, clinical lead and administrator</a:t>
            </a:r>
          </a:p>
          <a:p>
            <a:pPr marL="342900" marR="0" lvl="0" indent="-34290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Identify members of the Steering Group</a:t>
            </a:r>
          </a:p>
          <a:p>
            <a:pPr marL="342900" marR="0" lvl="0" indent="-34290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Get board support to sign contract and pay for support from The Point of Care Foundation</a:t>
            </a:r>
          </a:p>
          <a:p>
            <a:pPr marL="342900" marR="0" lvl="0" indent="-342900" algn="l" defTabSz="457200" rtl="0" eaLnBrk="0" fontAlgn="base" latinLnBrk="0" hangingPunct="0">
              <a:lnSpc>
                <a:spcPct val="100000"/>
              </a:lnSpc>
              <a:spcBef>
                <a:spcPts val="0"/>
              </a:spcBef>
              <a:spcAft>
                <a:spcPts val="120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Attend training</a:t>
            </a:r>
            <a:endParaRPr kumimoji="0" lang="en-GB" sz="2000" b="0" i="1"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GB" sz="1800" b="0" i="1"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Note: only organisations supported by The Point of Care Foundation are authorised to run Schwartz Rounds.</a:t>
            </a: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mn-lt"/>
              </a:rPr>
              <a:t>Next steps</a:t>
            </a:r>
            <a:endParaRPr lang="en-GB" altLang="en-US" dirty="0">
              <a:latin typeface="Arial" panose="020B0604020202020204" pitchFamily="34" charset="0"/>
            </a:endParaRP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21</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8821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8">
            <a:extLst>
              <a:ext uri="{FF2B5EF4-FFF2-40B4-BE49-F238E27FC236}">
                <a16:creationId xmlns:a16="http://schemas.microsoft.com/office/drawing/2014/main" id="{1572AE59-278F-474E-8F8B-C4F5E61326AD}"/>
              </a:ext>
            </a:extLst>
          </p:cNvPr>
          <p:cNvSpPr>
            <a:spLocks noGrp="1"/>
          </p:cNvSpPr>
          <p:nvPr>
            <p:ph type="body" sz="quarter" idx="12"/>
          </p:nvPr>
        </p:nvSpPr>
        <p:spPr>
          <a:xfrm>
            <a:off x="467544" y="743577"/>
            <a:ext cx="8474075" cy="1403350"/>
          </a:xfrm>
          <a:ln/>
        </p:spPr>
        <p:txBody>
          <a:bodyPr/>
          <a:lstStyle/>
          <a:p>
            <a:pPr>
              <a:spcBef>
                <a:spcPct val="0"/>
              </a:spcBef>
            </a:pPr>
            <a:r>
              <a:rPr lang="en-GB" altLang="en-US" dirty="0">
                <a:latin typeface="+mn-lt"/>
              </a:rPr>
              <a:t>Contact details</a:t>
            </a:r>
            <a:endParaRPr lang="en-GB" altLang="en-US" dirty="0">
              <a:latin typeface="Arial" panose="020B0604020202020204" pitchFamily="34" charset="0"/>
            </a:endParaRPr>
          </a:p>
        </p:txBody>
      </p:sp>
      <p:sp>
        <p:nvSpPr>
          <p:cNvPr id="22531" name="Slide Number Placeholder 1">
            <a:extLst>
              <a:ext uri="{FF2B5EF4-FFF2-40B4-BE49-F238E27FC236}">
                <a16:creationId xmlns:a16="http://schemas.microsoft.com/office/drawing/2014/main" id="{4135BA79-0516-4143-9360-401A67BE4478}"/>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EA70ECFA-4E7A-4BCE-82EA-CCB3B4AC34C7}" type="slidenum">
              <a:rPr lang="en-GB" altLang="en-US">
                <a:solidFill>
                  <a:schemeClr val="bg1"/>
                </a:solidFill>
              </a:rPr>
              <a:pPr eaLnBrk="1" hangingPunct="1"/>
              <a:t>22</a:t>
            </a:fld>
            <a:endParaRPr lang="en-GB" altLang="en-US">
              <a:solidFill>
                <a:schemeClr val="bg1"/>
              </a:solidFill>
            </a:endParaRPr>
          </a:p>
        </p:txBody>
      </p:sp>
      <p:sp>
        <p:nvSpPr>
          <p:cNvPr id="4" name="Footer Placeholder 3">
            <a:extLst>
              <a:ext uri="{FF2B5EF4-FFF2-40B4-BE49-F238E27FC236}">
                <a16:creationId xmlns:a16="http://schemas.microsoft.com/office/drawing/2014/main" id="{43733514-F234-47EB-A944-8067A1505534}"/>
              </a:ext>
            </a:extLst>
          </p:cNvPr>
          <p:cNvSpPr>
            <a:spLocks noGrp="1"/>
          </p:cNvSpPr>
          <p:nvPr>
            <p:ph type="ftr" sz="quarter" idx="1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p>
        </p:txBody>
      </p:sp>
      <p:sp>
        <p:nvSpPr>
          <p:cNvPr id="6" name="TextBox 5">
            <a:extLst>
              <a:ext uri="{FF2B5EF4-FFF2-40B4-BE49-F238E27FC236}">
                <a16:creationId xmlns:a16="http://schemas.microsoft.com/office/drawing/2014/main" id="{98A0F66B-055E-45CD-9425-0AC73A0469F9}"/>
              </a:ext>
            </a:extLst>
          </p:cNvPr>
          <p:cNvSpPr txBox="1"/>
          <p:nvPr/>
        </p:nvSpPr>
        <p:spPr>
          <a:xfrm>
            <a:off x="-756592" y="1779662"/>
            <a:ext cx="7378069" cy="461665"/>
          </a:xfrm>
          <a:prstGeom prst="rect">
            <a:avLst/>
          </a:prstGeom>
          <a:noFill/>
        </p:spPr>
        <p:txBody>
          <a:bodyPr wrap="square">
            <a:spAutoFit/>
          </a:bodyPr>
          <a:lstStyle/>
          <a:p>
            <a:pPr algn="ctr">
              <a:defRPr/>
            </a:pPr>
            <a:r>
              <a:rPr lang="en-GB" sz="24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schwartz@pointofcarefoundation.org.uk</a:t>
            </a:r>
            <a:r>
              <a:rPr lang="en-GB" sz="24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8318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6">
            <a:extLst>
              <a:ext uri="{FF2B5EF4-FFF2-40B4-BE49-F238E27FC236}">
                <a16:creationId xmlns:a16="http://schemas.microsoft.com/office/drawing/2014/main" id="{546C14FC-3C7E-401C-98FF-7606CEA920AE}"/>
              </a:ext>
            </a:extLst>
          </p:cNvPr>
          <p:cNvSpPr>
            <a:spLocks noGrp="1"/>
          </p:cNvSpPr>
          <p:nvPr>
            <p:ph type="body" sz="quarter" idx="11"/>
          </p:nvPr>
        </p:nvSpPr>
        <p:spPr>
          <a:xfrm>
            <a:off x="355600" y="1828800"/>
            <a:ext cx="8474075" cy="1231900"/>
          </a:xfrm>
        </p:spPr>
        <p:txBody>
          <a:bodyPr/>
          <a:lstStyle/>
          <a:p>
            <a:pPr>
              <a:spcBef>
                <a:spcPct val="0"/>
              </a:spcBef>
            </a:pPr>
            <a:r>
              <a:rPr lang="en-GB" altLang="en-US" dirty="0">
                <a:latin typeface="Arial" panose="020B0604020202020204" pitchFamily="34" charset="0"/>
              </a:rPr>
              <a:t>Thank you</a:t>
            </a:r>
          </a:p>
        </p:txBody>
      </p:sp>
      <p:sp>
        <p:nvSpPr>
          <p:cNvPr id="2" name="Text Placeholder 1">
            <a:extLst>
              <a:ext uri="{FF2B5EF4-FFF2-40B4-BE49-F238E27FC236}">
                <a16:creationId xmlns:a16="http://schemas.microsoft.com/office/drawing/2014/main" id="{1879AF5A-75A7-4B00-85DA-4D978055BA2A}"/>
              </a:ext>
            </a:extLst>
          </p:cNvPr>
          <p:cNvSpPr>
            <a:spLocks noGrp="1"/>
          </p:cNvSpPr>
          <p:nvPr>
            <p:ph type="body" sz="quarter" idx="13"/>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65277" y="778228"/>
            <a:ext cx="8176840" cy="3105149"/>
          </a:xfrm>
        </p:spPr>
        <p:txBody>
          <a:bodyPr>
            <a:normAutofit/>
          </a:bodyPr>
          <a:lstStyle/>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GB" altLang="en-US" sz="20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A demanding healthcare environment</a:t>
            </a:r>
            <a:endParaRPr kumimoji="0" lang="en-GB" sz="20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NHS funding constraints</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Patient population – older, more frail and complex</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High turnover of staff</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High levels of organisational change and uncertainty </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Short term relationships between staff and patients</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Pressure to reduce lengths of stay</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Staff working very long shifts.</a:t>
            </a: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Arial" panose="020B0604020202020204" pitchFamily="34" charset="0"/>
              </a:rPr>
              <a:t>What is the problem?</a:t>
            </a: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3</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257179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39924" y="792188"/>
            <a:ext cx="8176840" cy="3105149"/>
          </a:xfrm>
        </p:spPr>
        <p:txBody>
          <a:bodyPr>
            <a:normAutofit/>
          </a:bodyPr>
          <a:lstStyle/>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GB" altLang="en-US" sz="20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Pressures on staff wellbeing </a:t>
            </a:r>
          </a:p>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US" altLang="en-US" sz="15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The 2015 NHS Staff Survey told us:</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37% of all staff reported feeling unwell due to work related stress and pressure.</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US"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63% of staff reported coming to work in the last 3 months despite feeling unable to perform their duties</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US"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Only 52% felt involved in deciding on changes in their team, department or work area.</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US"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64% of staff reported that their most recent experience of physical violence was at work.</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US"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59% said they would recommend their </a:t>
            </a:r>
            <a:r>
              <a:rPr kumimoji="0" lang="en-US" b="0" i="0" u="none" strike="noStrike" kern="1200" cap="none" spc="0" normalizeH="0" baseline="0" noProof="0" dirty="0" err="1">
                <a:ln>
                  <a:noFill/>
                </a:ln>
                <a:solidFill>
                  <a:srgbClr val="3C3C3B"/>
                </a:solidFill>
                <a:effectLst/>
                <a:uLnTx/>
                <a:uFillTx/>
                <a:latin typeface="Calibri"/>
                <a:ea typeface="MS PGothic" panose="020B0600070205080204" pitchFamily="34" charset="-128"/>
                <a:cs typeface="Calibri Light"/>
              </a:rPr>
              <a:t>organisation</a:t>
            </a:r>
            <a:r>
              <a:rPr kumimoji="0" lang="en-US"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 as a place to work. </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endPar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Arial" panose="020B0604020202020204" pitchFamily="34" charset="0"/>
              </a:rPr>
              <a:t>What is the problem? (continued)</a:t>
            </a: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4</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246360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906" y="773113"/>
            <a:ext cx="8176840" cy="3105149"/>
          </a:xfrm>
        </p:spPr>
        <p:txBody>
          <a:bodyPr>
            <a:normAutofit/>
          </a:bodyPr>
          <a:lstStyle/>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US" altLang="en-US" sz="20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Staff experience is a driver of patient experience </a:t>
            </a:r>
          </a:p>
          <a:p>
            <a:pPr marL="0" marR="0" lvl="0" indent="0" algn="l" defTabSz="457200" rtl="0" eaLnBrk="0" fontAlgn="base" latinLnBrk="0" hangingPunct="0">
              <a:lnSpc>
                <a:spcPct val="100000"/>
              </a:lnSpc>
              <a:spcBef>
                <a:spcPct val="0"/>
              </a:spcBef>
              <a:spcAft>
                <a:spcPct val="0"/>
              </a:spcAft>
              <a:buClr>
                <a:srgbClr val="6FBFC1"/>
              </a:buClr>
              <a:buSzTx/>
              <a:buFont typeface="+mj-ea"/>
              <a:buNone/>
              <a:tabLst/>
              <a:defRPr/>
            </a:pPr>
            <a:r>
              <a:rPr kumimoji="0" lang="en-GB" altLang="en-US"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a:rPr>
              <a:t>If staff are unsupported they are more likely to:</a:t>
            </a:r>
          </a:p>
          <a:p>
            <a:pPr marL="342900" marR="0" lvl="0" indent="-342900" algn="l" defTabSz="457200" rtl="0" eaLnBrk="0" fontAlgn="base" latinLnBrk="0" hangingPunct="0">
              <a:lnSpc>
                <a:spcPct val="100000"/>
              </a:lnSpc>
              <a:spcBef>
                <a:spcPts val="0"/>
              </a:spcBef>
              <a:spcAft>
                <a:spcPct val="0"/>
              </a:spcAft>
              <a:buClr>
                <a:srgbClr val="6FBFC1"/>
              </a:buClr>
              <a:buSzTx/>
              <a:buFont typeface="Arial" panose="020B0604020202020204" pitchFamily="34" charset="0"/>
              <a:buChar char="•"/>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a:rPr>
              <a:t>Withdraw from their work for emotional protection</a:t>
            </a:r>
          </a:p>
          <a:p>
            <a:pPr marL="342900" marR="0" lvl="0" indent="-342900" algn="l" defTabSz="457200" rtl="0" eaLnBrk="0" fontAlgn="base" latinLnBrk="0" hangingPunct="0">
              <a:lnSpc>
                <a:spcPct val="100000"/>
              </a:lnSpc>
              <a:spcBef>
                <a:spcPts val="0"/>
              </a:spcBef>
              <a:spcAft>
                <a:spcPct val="0"/>
              </a:spcAft>
              <a:buClr>
                <a:srgbClr val="6FBFC1"/>
              </a:buClr>
              <a:buSzTx/>
              <a:buFont typeface="Arial" panose="020B0604020202020204" pitchFamily="34" charset="0"/>
              <a:buChar char="•"/>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a:rPr>
              <a:t>Feel more isolated and stressed</a:t>
            </a:r>
          </a:p>
          <a:p>
            <a:pPr marL="342900" marR="0" lvl="0" indent="-342900" algn="l" defTabSz="457200" rtl="0" eaLnBrk="0" fontAlgn="base" latinLnBrk="0" hangingPunct="0">
              <a:lnSpc>
                <a:spcPct val="100000"/>
              </a:lnSpc>
              <a:spcBef>
                <a:spcPts val="0"/>
              </a:spcBef>
              <a:spcAft>
                <a:spcPct val="0"/>
              </a:spcAft>
              <a:buClr>
                <a:srgbClr val="6FBFC1"/>
              </a:buClr>
              <a:buSzTx/>
              <a:buFont typeface="Arial" panose="020B0604020202020204" pitchFamily="34" charset="0"/>
              <a:buChar char="•"/>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a:rPr>
              <a:t>Have a lowered sense of personal effectiveness</a:t>
            </a:r>
          </a:p>
          <a:p>
            <a:pPr marL="342900" marR="0" lvl="0" indent="-342900" algn="l" defTabSz="457200" rtl="0" eaLnBrk="0" fontAlgn="base" latinLnBrk="0" hangingPunct="0">
              <a:lnSpc>
                <a:spcPct val="100000"/>
              </a:lnSpc>
              <a:spcBef>
                <a:spcPts val="0"/>
              </a:spcBef>
              <a:spcAft>
                <a:spcPct val="0"/>
              </a:spcAft>
              <a:buClr>
                <a:srgbClr val="6FBFC1"/>
              </a:buClr>
              <a:buSzTx/>
              <a:buFont typeface="Arial" panose="020B0604020202020204" pitchFamily="34" charset="0"/>
              <a:buChar char="•"/>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a:rPr>
              <a:t>Feel emotionally exhausted</a:t>
            </a:r>
          </a:p>
          <a:p>
            <a:pPr marL="342900" marR="0" lvl="0" indent="-342900" algn="l" defTabSz="457200" rtl="0" eaLnBrk="0" fontAlgn="base" latinLnBrk="0" hangingPunct="0">
              <a:lnSpc>
                <a:spcPct val="100000"/>
              </a:lnSpc>
              <a:spcBef>
                <a:spcPts val="0"/>
              </a:spcBef>
              <a:spcAft>
                <a:spcPct val="0"/>
              </a:spcAft>
              <a:buClr>
                <a:srgbClr val="6FBFC1"/>
              </a:buClr>
              <a:buSzTx/>
              <a:buFont typeface="Arial" panose="020B0604020202020204" pitchFamily="34" charset="0"/>
              <a:buChar char="•"/>
              <a:tabLst/>
              <a:defRPr/>
            </a:pPr>
            <a:r>
              <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a:rPr>
              <a:t>Depersonalise care.</a:t>
            </a:r>
          </a:p>
          <a:p>
            <a:pPr marL="342900" marR="0" lvl="0" indent="-342900" algn="l" defTabSz="457200" rtl="0" eaLnBrk="0" fontAlgn="base" latinLnBrk="0" hangingPunct="0">
              <a:lnSpc>
                <a:spcPct val="100000"/>
              </a:lnSpc>
              <a:spcBef>
                <a:spcPts val="0"/>
              </a:spcBef>
              <a:spcAft>
                <a:spcPct val="0"/>
              </a:spcAft>
              <a:buClr>
                <a:srgbClr val="6FBFC1"/>
              </a:buClr>
              <a:buSzTx/>
              <a:buFont typeface="Arial" panose="020B0604020202020204" pitchFamily="34" charset="0"/>
              <a:buChar char="•"/>
              <a:tabLst/>
              <a:defRPr/>
            </a:pPr>
            <a:endParaRPr kumimoji="0" lang="en-GB" altLang="en-US" sz="12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a:endParaRPr>
          </a:p>
          <a:p>
            <a:pPr marL="0" marR="0" lvl="0" indent="0" algn="l" defTabSz="457200" rtl="0" eaLnBrk="0" fontAlgn="base" latinLnBrk="0" hangingPunct="0">
              <a:lnSpc>
                <a:spcPct val="100000"/>
              </a:lnSpc>
              <a:spcBef>
                <a:spcPts val="0"/>
              </a:spcBef>
              <a:spcAft>
                <a:spcPct val="0"/>
              </a:spcAft>
              <a:buClr>
                <a:srgbClr val="6FBFC1"/>
              </a:buClr>
              <a:buSzTx/>
              <a:buFont typeface="+mj-ea"/>
              <a:buNone/>
              <a:tabLst/>
              <a:defRPr/>
            </a:pPr>
            <a:r>
              <a:rPr kumimoji="0" lang="en-GB" altLang="en-US" sz="12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a:rPr>
              <a:t>These responses are likely to have a negative onward impact on the safety and quality of patient care (Maben et al, 2010; Raleigh et al. 2009). </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endPar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Arial" panose="020B0604020202020204" pitchFamily="34" charset="0"/>
              </a:rPr>
              <a:t>What is the problem? (continued)</a:t>
            </a: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5</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
        <p:nvSpPr>
          <p:cNvPr id="9" name="TextBox 3">
            <a:extLst>
              <a:ext uri="{FF2B5EF4-FFF2-40B4-BE49-F238E27FC236}">
                <a16:creationId xmlns:a16="http://schemas.microsoft.com/office/drawing/2014/main" id="{3CA40BEE-10BD-4F68-AEA4-E4C1A5E7D4AB}"/>
              </a:ext>
            </a:extLst>
          </p:cNvPr>
          <p:cNvSpPr txBox="1">
            <a:spLocks noChangeArrowheads="1"/>
          </p:cNvSpPr>
          <p:nvPr/>
        </p:nvSpPr>
        <p:spPr bwMode="auto">
          <a:xfrm>
            <a:off x="1043608" y="3406854"/>
            <a:ext cx="70567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1600" i="1" dirty="0"/>
              <a:t>“All NHS organisations will understand the positive impact that happy and engaged staff have on patient outcomes, including mortality rates, and will be making this a key part of their quality improvement strategy.” Keogh, 2013</a:t>
            </a:r>
          </a:p>
          <a:p>
            <a:pPr algn="ctr"/>
            <a:endParaRPr lang="en-GB" altLang="en-US" dirty="0"/>
          </a:p>
        </p:txBody>
      </p:sp>
    </p:spTree>
    <p:extLst>
      <p:ext uri="{BB962C8B-B14F-4D97-AF65-F5344CB8AC3E}">
        <p14:creationId xmlns:p14="http://schemas.microsoft.com/office/powerpoint/2010/main" val="327277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55600" y="714660"/>
            <a:ext cx="4874166" cy="451246"/>
          </a:xfrm>
        </p:spPr>
        <p:txBody>
          <a:bodyPr>
            <a:normAutofit/>
          </a:bodyPr>
          <a:lstStyle/>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US" altLang="en-US" sz="18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Dr Kieran Sweeney, GP, academic and patient</a:t>
            </a:r>
            <a:endParaRPr kumimoji="0" lang="en-GB" sz="14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Arial" panose="020B0604020202020204" pitchFamily="34" charset="0"/>
              </a:rPr>
              <a:t>What is the problem? (continued)</a:t>
            </a: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6</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pic>
        <p:nvPicPr>
          <p:cNvPr id="12" name="Picture 11" descr="C:\Users\POCF5\Desktop\Untitled.jpg">
            <a:extLst>
              <a:ext uri="{FF2B5EF4-FFF2-40B4-BE49-F238E27FC236}">
                <a16:creationId xmlns:a16="http://schemas.microsoft.com/office/drawing/2014/main" id="{225398C2-C2D1-4552-9317-48939B6595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7125" y="1201783"/>
            <a:ext cx="2256674" cy="2657653"/>
          </a:xfrm>
          <a:prstGeom prst="roundRect">
            <a:avLst/>
          </a:prstGeom>
          <a:ln w="63500" cap="rnd">
            <a:noFill/>
          </a:ln>
          <a:effectLst>
            <a:outerShdw blurRad="381000" dist="292100" dir="5400000" sx="-80000" sy="-18000" rotWithShape="0">
              <a:srgbClr val="000000">
                <a:alpha val="22000"/>
              </a:srgbClr>
            </a:outerShdw>
          </a:effectLst>
        </p:spPr>
      </p:pic>
      <p:sp>
        <p:nvSpPr>
          <p:cNvPr id="13" name="Rectangle 12">
            <a:extLst>
              <a:ext uri="{FF2B5EF4-FFF2-40B4-BE49-F238E27FC236}">
                <a16:creationId xmlns:a16="http://schemas.microsoft.com/office/drawing/2014/main" id="{CDD4F5C4-75AE-4A64-85D0-42E4FAD61D3C}"/>
              </a:ext>
            </a:extLst>
          </p:cNvPr>
          <p:cNvSpPr/>
          <p:nvPr/>
        </p:nvSpPr>
        <p:spPr>
          <a:xfrm>
            <a:off x="5171618" y="645844"/>
            <a:ext cx="3615413" cy="343584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Text Placeholder 7">
            <a:extLst>
              <a:ext uri="{FF2B5EF4-FFF2-40B4-BE49-F238E27FC236}">
                <a16:creationId xmlns:a16="http://schemas.microsoft.com/office/drawing/2014/main" id="{9E374B4F-BDFE-4C35-B92D-C1CDD23E2D6A}"/>
              </a:ext>
            </a:extLst>
          </p:cNvPr>
          <p:cNvSpPr txBox="1">
            <a:spLocks/>
          </p:cNvSpPr>
          <p:nvPr/>
        </p:nvSpPr>
        <p:spPr bwMode="auto">
          <a:xfrm>
            <a:off x="5334528" y="764949"/>
            <a:ext cx="3338046" cy="323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fontScale="92500" lnSpcReduction="10000"/>
          </a:bodyPr>
          <a:lstStyle>
            <a:lvl1pPr marL="144000" indent="-144000" algn="l" defTabSz="457200" rtl="0" eaLnBrk="0" fontAlgn="base" hangingPunct="0">
              <a:spcBef>
                <a:spcPts val="0"/>
              </a:spcBef>
              <a:spcAft>
                <a:spcPts val="800"/>
              </a:spcAft>
              <a:buClr>
                <a:srgbClr val="C9D4DA"/>
              </a:buClr>
              <a:buSzPct val="100000"/>
              <a:buFont typeface="Wingdings" charset="2"/>
              <a:buNone/>
              <a:defRPr sz="1600" kern="1200" baseline="0">
                <a:solidFill>
                  <a:schemeClr val="tx1"/>
                </a:solidFill>
                <a:latin typeface="Arial"/>
                <a:ea typeface="ヒラギノ角ゴ Pro W3" charset="-128"/>
                <a:cs typeface="Arial"/>
              </a:defRPr>
            </a:lvl1pPr>
            <a:lvl2pPr marL="342900" indent="-342900" algn="l" defTabSz="457200" rtl="0" eaLnBrk="0" fontAlgn="base" hangingPunct="0">
              <a:spcBef>
                <a:spcPts val="0"/>
              </a:spcBef>
              <a:spcAft>
                <a:spcPts val="800"/>
              </a:spcAft>
              <a:buClr>
                <a:schemeClr val="accent6"/>
              </a:buClr>
              <a:buSzPct val="100000"/>
              <a:buFont typeface="Wingdings" charset="2"/>
              <a:buAutoNum type="arabicPlain"/>
              <a:defRPr sz="1600" kern="1200">
                <a:solidFill>
                  <a:schemeClr val="tx1"/>
                </a:solidFill>
                <a:latin typeface="Arial"/>
                <a:ea typeface="ヒラギノ角ゴ Pro W3" charset="-128"/>
                <a:cs typeface="Arial"/>
              </a:defRPr>
            </a:lvl2pPr>
            <a:lvl3pPr marL="0" indent="0" algn="l" defTabSz="457200" rtl="0" eaLnBrk="0" fontAlgn="base" hangingPunct="0">
              <a:spcBef>
                <a:spcPts val="0"/>
              </a:spcBef>
              <a:spcAft>
                <a:spcPts val="400"/>
              </a:spcAft>
              <a:buClr>
                <a:srgbClr val="C9D4DA"/>
              </a:buClr>
              <a:buSzPct val="100000"/>
              <a:buFont typeface="Wingdings" charset="2"/>
              <a:buChar char="§"/>
              <a:defRPr sz="1800" kern="1200">
                <a:solidFill>
                  <a:schemeClr val="tx1"/>
                </a:solidFill>
                <a:latin typeface="Arial"/>
                <a:ea typeface="ヒラギノ角ゴ Pro W3" charset="-128"/>
                <a:cs typeface="Arial"/>
              </a:defRPr>
            </a:lvl3pPr>
            <a:lvl4pPr marL="0" indent="0" algn="l" defTabSz="457200" rtl="0" eaLnBrk="0" fontAlgn="base" hangingPunct="0">
              <a:spcBef>
                <a:spcPts val="0"/>
              </a:spcBef>
              <a:spcAft>
                <a:spcPts val="400"/>
              </a:spcAft>
              <a:buClr>
                <a:srgbClr val="C9D4DA"/>
              </a:buClr>
              <a:buSzPct val="100000"/>
              <a:buFont typeface="Wingdings" charset="2"/>
              <a:buChar char="§"/>
              <a:defRPr sz="1800" kern="1200">
                <a:solidFill>
                  <a:schemeClr val="tx1"/>
                </a:solidFill>
                <a:latin typeface="Arial"/>
                <a:ea typeface="ヒラギノ角ゴ Pro W3" charset="-128"/>
                <a:cs typeface="Arial"/>
              </a:defRPr>
            </a:lvl4pPr>
            <a:lvl5pPr marL="0" indent="0" algn="l" defTabSz="457200" rtl="0" eaLnBrk="0" fontAlgn="base" hangingPunct="0">
              <a:spcBef>
                <a:spcPts val="0"/>
              </a:spcBef>
              <a:spcAft>
                <a:spcPts val="400"/>
              </a:spcAft>
              <a:buClr>
                <a:srgbClr val="C9D4DA"/>
              </a:buClr>
              <a:buSzPct val="100000"/>
              <a:buFont typeface="Wingdings" charset="2"/>
              <a:buChar char="§"/>
              <a:defRPr sz="18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GB" altLang="en-US" sz="1400" i="1" dirty="0">
                <a:solidFill>
                  <a:srgbClr val="000000"/>
                </a:solidFill>
                <a:latin typeface="Calibri Light" panose="020F0302020204030204" pitchFamily="34" charset="0"/>
              </a:rPr>
              <a:t>“The health professional does a job, and for many people this job is pretty mundane. They’re doing the same kind of thing to the same kind of people pretty well every day. So for them that activity becomes completely routine. And in some cases rather dull.</a:t>
            </a:r>
          </a:p>
          <a:p>
            <a:pPr marL="0" indent="0">
              <a:spcBef>
                <a:spcPct val="0"/>
              </a:spcBef>
              <a:buFont typeface="Arial" panose="020B0604020202020204" pitchFamily="34" charset="0"/>
              <a:buNone/>
            </a:pPr>
            <a:r>
              <a:rPr lang="en-GB" altLang="en-US" sz="1400" i="1" dirty="0">
                <a:solidFill>
                  <a:srgbClr val="000000"/>
                </a:solidFill>
                <a:latin typeface="Calibri Light" panose="020F0302020204030204" pitchFamily="34" charset="0"/>
              </a:rPr>
              <a:t>For the individual patient it’s anything but that. Every individual that comes through a hospital is apprehensive. It’s a strange place, you lie in a strange bed, you have strange sheets, you have odd tea in a plastic cup. The whole thing is vibrantly different</a:t>
            </a:r>
            <a:r>
              <a:rPr lang="en-GB" altLang="en-US" sz="1400" dirty="0">
                <a:solidFill>
                  <a:srgbClr val="000000"/>
                </a:solidFill>
                <a:latin typeface="Calibri Light" panose="020F0302020204030204" pitchFamily="34" charset="0"/>
              </a:rPr>
              <a:t>.” </a:t>
            </a:r>
          </a:p>
          <a:p>
            <a:pPr marL="0" indent="0">
              <a:spcBef>
                <a:spcPct val="0"/>
              </a:spcBef>
              <a:buFont typeface="Arial" panose="020B0604020202020204" pitchFamily="34" charset="0"/>
              <a:buNone/>
            </a:pPr>
            <a:r>
              <a:rPr lang="en-GB" altLang="en-US" sz="1400" i="1" dirty="0">
                <a:solidFill>
                  <a:srgbClr val="000000"/>
                </a:solidFill>
                <a:latin typeface="Calibri Light" panose="020F0302020204030204" pitchFamily="34" charset="0"/>
                <a:hlinkClick r:id="rId4"/>
              </a:rPr>
              <a:t>https://www.youtube.com/watch?v=--uMNY55nw4</a:t>
            </a:r>
            <a:r>
              <a:rPr lang="en-GB" altLang="en-US" sz="1400" i="1" dirty="0">
                <a:solidFill>
                  <a:srgbClr val="000000"/>
                </a:solidFill>
                <a:latin typeface="Calibri Light" panose="020F0302020204030204" pitchFamily="34" charset="0"/>
              </a:rPr>
              <a:t> </a:t>
            </a:r>
          </a:p>
          <a:p>
            <a:pPr marL="0" indent="0">
              <a:spcBef>
                <a:spcPct val="0"/>
              </a:spcBef>
              <a:buFont typeface="Arial" panose="020B0604020202020204" pitchFamily="34" charset="0"/>
              <a:buNone/>
            </a:pPr>
            <a:r>
              <a:rPr lang="en-GB" altLang="en-US" sz="1400" i="1" dirty="0">
                <a:solidFill>
                  <a:srgbClr val="000000"/>
                </a:solidFill>
                <a:latin typeface="Calibri Light" panose="020F0302020204030204" pitchFamily="34" charset="0"/>
              </a:rPr>
              <a:t>“Mesothelioma: A patient’s journey” Sweeney, Toy and Cornwell: BMJ 2009</a:t>
            </a:r>
          </a:p>
        </p:txBody>
      </p:sp>
    </p:spTree>
    <p:extLst>
      <p:ext uri="{BB962C8B-B14F-4D97-AF65-F5344CB8AC3E}">
        <p14:creationId xmlns:p14="http://schemas.microsoft.com/office/powerpoint/2010/main" val="111348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906" y="771248"/>
            <a:ext cx="8176840" cy="3105149"/>
          </a:xfrm>
        </p:spPr>
        <p:txBody>
          <a:bodyPr>
            <a:normAutofit fontScale="40000" lnSpcReduction="20000"/>
          </a:bodyPr>
          <a:lstStyle/>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US" altLang="en-US" sz="45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Interventions that aim to support staff in their work. </a:t>
            </a:r>
          </a:p>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US" altLang="en-US" sz="4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Ideally these should be: </a:t>
            </a:r>
          </a:p>
          <a:p>
            <a:pPr marL="457200" marR="0" lvl="0" indent="-457200" algn="l" defTabSz="457200" rtl="0" eaLnBrk="0" fontAlgn="base" latinLnBrk="0" hangingPunct="0">
              <a:lnSpc>
                <a:spcPct val="100000"/>
              </a:lnSpc>
              <a:spcBef>
                <a:spcPts val="0"/>
              </a:spcBef>
              <a:spcAft>
                <a:spcPts val="1200"/>
              </a:spcAft>
              <a:buClr>
                <a:srgbClr val="6FBFC1"/>
              </a:buClr>
              <a:buSzTx/>
              <a:buFont typeface="+mj-lt"/>
              <a:buAutoNum type="arabicPeriod"/>
              <a:tabLst/>
              <a:defRPr/>
            </a:pPr>
            <a:r>
              <a:rPr kumimoji="0" lang="en-GB" sz="4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Compatible with a systems perspective</a:t>
            </a:r>
          </a:p>
          <a:p>
            <a:pPr marL="457200" marR="0" lvl="0" indent="-457200" algn="l" defTabSz="457200" rtl="0" eaLnBrk="0" fontAlgn="base" latinLnBrk="0" hangingPunct="0">
              <a:lnSpc>
                <a:spcPct val="100000"/>
              </a:lnSpc>
              <a:spcBef>
                <a:spcPts val="0"/>
              </a:spcBef>
              <a:spcAft>
                <a:spcPts val="1200"/>
              </a:spcAft>
              <a:buClr>
                <a:srgbClr val="6FBFC1"/>
              </a:buClr>
              <a:buSzTx/>
              <a:buFont typeface="+mj-lt"/>
              <a:buAutoNum type="arabicPeriod"/>
              <a:tabLst/>
              <a:defRPr/>
            </a:pPr>
            <a:r>
              <a:rPr kumimoji="0" lang="en-GB" sz="4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Described in enough practical detail to be replicated elsewhere</a:t>
            </a:r>
          </a:p>
          <a:p>
            <a:pPr marL="457200" marR="0" lvl="0" indent="-457200" algn="l" defTabSz="457200" rtl="0" eaLnBrk="0" fontAlgn="base" latinLnBrk="0" hangingPunct="0">
              <a:lnSpc>
                <a:spcPct val="100000"/>
              </a:lnSpc>
              <a:spcBef>
                <a:spcPts val="0"/>
              </a:spcBef>
              <a:spcAft>
                <a:spcPts val="1200"/>
              </a:spcAft>
              <a:buClr>
                <a:srgbClr val="6FBFC1"/>
              </a:buClr>
              <a:buSzTx/>
              <a:buFont typeface="+mj-lt"/>
              <a:buAutoNum type="arabicPeriod"/>
              <a:tabLst/>
              <a:defRPr/>
            </a:pPr>
            <a:r>
              <a:rPr kumimoji="0" lang="en-GB" sz="4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Flexible, so they can it be adapted to different environments</a:t>
            </a:r>
          </a:p>
          <a:p>
            <a:pPr marL="457200" marR="0" lvl="0" indent="-457200" algn="l" defTabSz="457200" rtl="0" eaLnBrk="0" fontAlgn="base" latinLnBrk="0" hangingPunct="0">
              <a:lnSpc>
                <a:spcPct val="100000"/>
              </a:lnSpc>
              <a:spcBef>
                <a:spcPts val="0"/>
              </a:spcBef>
              <a:spcAft>
                <a:spcPts val="1200"/>
              </a:spcAft>
              <a:buClr>
                <a:srgbClr val="6FBFC1"/>
              </a:buClr>
              <a:buSzTx/>
              <a:buFont typeface="+mj-lt"/>
              <a:buAutoNum type="arabicPeriod"/>
              <a:tabLst/>
              <a:defRPr/>
            </a:pPr>
            <a:r>
              <a:rPr kumimoji="0" lang="en-GB" sz="4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Sustained or spread beyond the place where it originated</a:t>
            </a:r>
          </a:p>
          <a:p>
            <a:pPr marL="457200" marR="0" lvl="0" indent="-457200" algn="l" defTabSz="457200" rtl="0" eaLnBrk="0" fontAlgn="base" latinLnBrk="0" hangingPunct="0">
              <a:lnSpc>
                <a:spcPct val="100000"/>
              </a:lnSpc>
              <a:spcBef>
                <a:spcPts val="0"/>
              </a:spcBef>
              <a:spcAft>
                <a:spcPts val="1200"/>
              </a:spcAft>
              <a:buClr>
                <a:srgbClr val="6FBFC1"/>
              </a:buClr>
              <a:buSzTx/>
              <a:buFont typeface="+mj-lt"/>
              <a:buAutoNum type="arabicPeriod"/>
              <a:tabLst/>
              <a:defRPr/>
            </a:pPr>
            <a:r>
              <a:rPr kumimoji="0" lang="en-GB" sz="4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Subject to an external process of assessment or evaluation.</a:t>
            </a:r>
          </a:p>
          <a:p>
            <a:pPr marL="538163" marR="0" lvl="1" indent="0" algn="l" defTabSz="457200" rtl="0" eaLnBrk="0" fontAlgn="base" latinLnBrk="0" hangingPunct="0">
              <a:lnSpc>
                <a:spcPct val="150000"/>
              </a:lnSpc>
              <a:spcBef>
                <a:spcPts val="0"/>
              </a:spcBef>
              <a:spcAft>
                <a:spcPct val="0"/>
              </a:spcAft>
              <a:buClr>
                <a:srgbClr val="6FBFC1"/>
              </a:buClr>
              <a:buSzTx/>
              <a:buFont typeface="+mj-lt"/>
              <a:buNone/>
              <a:tabLst>
                <a:tab pos="715963" algn="l"/>
              </a:tabLst>
              <a:defRPr/>
            </a:pPr>
            <a:endPar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a:p>
            <a:pPr marL="538163" marR="0" lvl="1" indent="0" algn="l" defTabSz="457200" rtl="0" eaLnBrk="0" fontAlgn="base" latinLnBrk="0" hangingPunct="0">
              <a:lnSpc>
                <a:spcPct val="150000"/>
              </a:lnSpc>
              <a:spcBef>
                <a:spcPts val="0"/>
              </a:spcBef>
              <a:spcAft>
                <a:spcPct val="0"/>
              </a:spcAft>
              <a:buClr>
                <a:srgbClr val="6FBFC1"/>
              </a:buClr>
              <a:buSzTx/>
              <a:buFont typeface="+mj-lt"/>
              <a:buNone/>
              <a:tabLst>
                <a:tab pos="715963" algn="l"/>
              </a:tabLst>
              <a:defRPr/>
            </a:pPr>
            <a:endPar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a:p>
            <a:pPr marL="0" marR="0" lvl="0" indent="0" algn="l" defTabSz="457200" rtl="0" eaLnBrk="0" fontAlgn="base" latinLnBrk="0" hangingPunct="0">
              <a:lnSpc>
                <a:spcPct val="100000"/>
              </a:lnSpc>
              <a:spcBef>
                <a:spcPts val="0"/>
              </a:spcBef>
              <a:spcAft>
                <a:spcPts val="1200"/>
              </a:spcAft>
              <a:buClr>
                <a:srgbClr val="6FBFC1"/>
              </a:buClr>
              <a:buSzTx/>
              <a:buFont typeface="+mj-lt"/>
              <a:buNone/>
              <a:tabLst/>
              <a:defRPr/>
            </a:pP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Reference: Adapted from Greenhalgh </a:t>
            </a:r>
            <a:r>
              <a:rPr kumimoji="0" lang="en-GB" sz="2000" b="0" i="1"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et al 2004. </a:t>
            </a: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Goodrich J, Cornwell J 2008 </a:t>
            </a:r>
            <a:r>
              <a:rPr kumimoji="0" lang="en-GB" sz="2000" b="0" i="1"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Seeing the Person in the Patient </a:t>
            </a:r>
            <a:r>
              <a:rPr kumimoji="0" lang="en-GB"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King’s Fund</a:t>
            </a:r>
            <a:r>
              <a:rPr kumimoji="0" lang="en-GB" sz="2000" b="0" i="1"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a:t>
            </a:r>
            <a:endParaRPr kumimoji="0" lang="en-US" sz="2000" b="0" i="1"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endPar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Arial" panose="020B0604020202020204" pitchFamily="34" charset="0"/>
              </a:rPr>
              <a:t>What helps?</a:t>
            </a: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7</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279611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C1CC84-4E3A-4086-A8C8-8A9BF76989C9}"/>
              </a:ext>
            </a:extLst>
          </p:cNvPr>
          <p:cNvSpPr>
            <a:spLocks noGrp="1"/>
          </p:cNvSpPr>
          <p:nvPr>
            <p:ph type="ftr" sz="quarter" idx="13"/>
          </p:nvPr>
        </p:nvSpPr>
        <p:spPr>
          <a:xfrm>
            <a:off x="3086816" y="4727575"/>
            <a:ext cx="5705475" cy="244475"/>
          </a:xfrm>
        </p:spPr>
        <p:txBody>
          <a:bodyPr/>
          <a:lstStyle/>
          <a:p>
            <a:endParaRPr lang="en-GB" altLang="en-US" dirty="0"/>
          </a:p>
        </p:txBody>
      </p:sp>
      <p:sp>
        <p:nvSpPr>
          <p:cNvPr id="6" name="Slide Number Placeholder 5">
            <a:extLst>
              <a:ext uri="{FF2B5EF4-FFF2-40B4-BE49-F238E27FC236}">
                <a16:creationId xmlns:a16="http://schemas.microsoft.com/office/drawing/2014/main" id="{C4F4CE74-0DE7-4C33-AB69-3AE25E2DEFD4}"/>
              </a:ext>
            </a:extLst>
          </p:cNvPr>
          <p:cNvSpPr>
            <a:spLocks noGrp="1"/>
          </p:cNvSpPr>
          <p:nvPr>
            <p:ph type="sldNum" sz="quarter" idx="4294967295"/>
          </p:nvPr>
        </p:nvSpPr>
        <p:spPr>
          <a:xfrm>
            <a:off x="8620125" y="206375"/>
            <a:ext cx="523875" cy="354013"/>
          </a:xfrm>
          <a:prstGeom prst="rect">
            <a:avLst/>
          </a:prstGeom>
        </p:spPr>
        <p:txBody>
          <a:bodyPr/>
          <a:lstStyle/>
          <a:p>
            <a:fld id="{7BA35F36-81A1-43F0-B9B9-9A26A37FA658}" type="slidenum">
              <a:rPr lang="en-GB" altLang="en-US" smtClean="0"/>
              <a:pPr/>
              <a:t>8</a:t>
            </a:fld>
            <a:endParaRPr lang="en-GB" altLang="en-US"/>
          </a:p>
        </p:txBody>
      </p:sp>
      <p:pic>
        <p:nvPicPr>
          <p:cNvPr id="12" name="Picture 11" descr="A group of people sitting in a room&#10;&#10;Description automatically generated with low confidence">
            <a:extLst>
              <a:ext uri="{FF2B5EF4-FFF2-40B4-BE49-F238E27FC236}">
                <a16:creationId xmlns:a16="http://schemas.microsoft.com/office/drawing/2014/main" id="{605B2A45-00FC-4738-99E5-23B5C98EBD2B}"/>
              </a:ext>
            </a:extLst>
          </p:cNvPr>
          <p:cNvPicPr>
            <a:picLocks noChangeAspect="1"/>
          </p:cNvPicPr>
          <p:nvPr/>
        </p:nvPicPr>
        <p:blipFill>
          <a:blip r:embed="rId2"/>
          <a:stretch>
            <a:fillRect/>
          </a:stretch>
        </p:blipFill>
        <p:spPr>
          <a:xfrm>
            <a:off x="1940565" y="754671"/>
            <a:ext cx="4640269" cy="3972904"/>
          </a:xfrm>
          <a:prstGeom prst="ellipse">
            <a:avLst/>
          </a:prstGeom>
          <a:ln w="3175" cap="rnd">
            <a:noFill/>
          </a:ln>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3B325C58-514E-473D-B865-FF28C13F9F99}"/>
              </a:ext>
            </a:extLst>
          </p:cNvPr>
          <p:cNvSpPr txBox="1"/>
          <p:nvPr/>
        </p:nvSpPr>
        <p:spPr>
          <a:xfrm>
            <a:off x="2555776" y="171450"/>
            <a:ext cx="4032448" cy="616773"/>
          </a:xfrm>
          <a:prstGeom prst="rect">
            <a:avLst/>
          </a:prstGeom>
        </p:spPr>
        <p:txBody>
          <a:bodyPr vert="horz" wrap="square" lIns="0" tIns="0" rIns="0" bIns="0" rtlCol="0" anchor="t">
            <a:normAutofit/>
          </a:bodyPr>
          <a:lstStyle/>
          <a:p>
            <a:pPr marL="0" marR="0" indent="0" algn="l" defTabSz="457200" rtl="0" eaLnBrk="1" fontAlgn="auto" latinLnBrk="0" hangingPunct="1">
              <a:lnSpc>
                <a:spcPct val="100000"/>
              </a:lnSpc>
              <a:spcBef>
                <a:spcPts val="0"/>
              </a:spcBef>
              <a:spcAft>
                <a:spcPts val="0"/>
              </a:spcAft>
              <a:buClrTx/>
              <a:buSzTx/>
              <a:buFont typeface="Arial"/>
              <a:buNone/>
              <a:tabLst/>
            </a:pPr>
            <a:r>
              <a:rPr kumimoji="0" lang="en-US" sz="2800" b="1" i="0" u="none" strike="noStrike" kern="1200" cap="none" spc="0" normalizeH="0" baseline="0" noProof="0" dirty="0">
                <a:ln>
                  <a:noFill/>
                </a:ln>
                <a:solidFill>
                  <a:schemeClr val="bg1"/>
                </a:solidFill>
                <a:effectLst/>
                <a:uLnTx/>
                <a:uFillTx/>
                <a:latin typeface="+mj-lt"/>
                <a:ea typeface="+mn-ea"/>
                <a:cs typeface="Calibri" panose="020F0502020204030204" pitchFamily="34" charset="0"/>
              </a:rPr>
              <a:t>Schwartz Rounds</a:t>
            </a:r>
            <a:endParaRPr kumimoji="0" lang="en-GB" sz="2800" b="1" i="0" u="none" strike="noStrike" kern="1200" cap="none" spc="0" normalizeH="0" baseline="0" noProof="0" dirty="0">
              <a:ln>
                <a:noFill/>
              </a:ln>
              <a:solidFill>
                <a:schemeClr val="bg1"/>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164597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Placeholder 1">
            <a:extLst>
              <a:ext uri="{FF2B5EF4-FFF2-40B4-BE49-F238E27FC236}">
                <a16:creationId xmlns:a16="http://schemas.microsoft.com/office/drawing/2014/main" id="{B17FA30A-BC2B-479C-AF31-2164214EDBF1}"/>
              </a:ext>
            </a:extLst>
          </p:cNvPr>
          <p:cNvSpPr>
            <a:spLocks noGrp="1"/>
          </p:cNvSpPr>
          <p:nvPr>
            <p:ph idx="16"/>
          </p:nvPr>
        </p:nvSpPr>
        <p:spPr>
          <a:xfrm>
            <a:off x="345906" y="968376"/>
            <a:ext cx="8176840" cy="3105149"/>
          </a:xfrm>
        </p:spPr>
        <p:txBody>
          <a:bodyPr>
            <a:normAutofit/>
          </a:bodyPr>
          <a:lstStyle/>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Mentioned in the Francis Report as being something that can improve team building. </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Mentioned in NHS England Business Plan (2014) as evidence based initiative to improve patient experience</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Now running in 230 healthcare </a:t>
            </a:r>
            <a:r>
              <a:rPr kumimoji="0" lang="en-US" sz="2000" b="0" i="0" u="none" strike="noStrike" kern="1200" cap="none" spc="0" normalizeH="0" baseline="0" noProof="0" dirty="0" err="1">
                <a:ln>
                  <a:noFill/>
                </a:ln>
                <a:solidFill>
                  <a:srgbClr val="3C3C3B"/>
                </a:solidFill>
                <a:effectLst/>
                <a:uLnTx/>
                <a:uFillTx/>
                <a:latin typeface="Calibri"/>
                <a:ea typeface="MS PGothic" panose="020B0600070205080204" pitchFamily="34" charset="-128"/>
                <a:cs typeface="Calibri Light"/>
              </a:rPr>
              <a:t>organisations</a:t>
            </a:r>
            <a:r>
              <a:rPr kumimoji="0" lang="en-US" sz="20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rPr>
              <a:t> across the UK and Ireland.</a:t>
            </a:r>
          </a:p>
          <a:p>
            <a:pPr marL="342900" marR="0" lvl="0" indent="-342900" algn="l" defTabSz="457200" rtl="0" eaLnBrk="0" fontAlgn="base" latinLnBrk="0" hangingPunct="0">
              <a:lnSpc>
                <a:spcPct val="100000"/>
              </a:lnSpc>
              <a:spcBef>
                <a:spcPts val="0"/>
              </a:spcBef>
              <a:spcAft>
                <a:spcPts val="0"/>
              </a:spcAft>
              <a:buClr>
                <a:srgbClr val="6FBFC1"/>
              </a:buClr>
              <a:buSzTx/>
              <a:buFont typeface="Arial" panose="020B0604020202020204" pitchFamily="34" charset="0"/>
              <a:buChar char="•"/>
              <a:tabLst/>
              <a:defRPr/>
            </a:pPr>
            <a:endParaRPr kumimoji="0" lang="en-GB"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Calibri Light"/>
            </a:endParaRPr>
          </a:p>
        </p:txBody>
      </p:sp>
      <p:sp>
        <p:nvSpPr>
          <p:cNvPr id="40964" name="Title 3">
            <a:extLst>
              <a:ext uri="{FF2B5EF4-FFF2-40B4-BE49-F238E27FC236}">
                <a16:creationId xmlns:a16="http://schemas.microsoft.com/office/drawing/2014/main" id="{F0745382-3958-4063-ADD8-1C6A0DAC089F}"/>
              </a:ext>
            </a:extLst>
          </p:cNvPr>
          <p:cNvSpPr>
            <a:spLocks noGrp="1"/>
          </p:cNvSpPr>
          <p:nvPr>
            <p:ph type="title"/>
          </p:nvPr>
        </p:nvSpPr>
        <p:spPr>
          <a:xfrm>
            <a:off x="355600" y="206375"/>
            <a:ext cx="7950200" cy="857250"/>
          </a:xfrm>
        </p:spPr>
        <p:txBody>
          <a:bodyPr/>
          <a:lstStyle/>
          <a:p>
            <a:r>
              <a:rPr lang="en-GB" altLang="en-US" dirty="0">
                <a:latin typeface="Arial" panose="020B0604020202020204" pitchFamily="34" charset="0"/>
              </a:rPr>
              <a:t>Schwartz Rounds</a:t>
            </a:r>
          </a:p>
        </p:txBody>
      </p:sp>
      <p:sp>
        <p:nvSpPr>
          <p:cNvPr id="45" name="Text Placeholder 44">
            <a:extLst>
              <a:ext uri="{FF2B5EF4-FFF2-40B4-BE49-F238E27FC236}">
                <a16:creationId xmlns:a16="http://schemas.microsoft.com/office/drawing/2014/main" id="{2AD2CD8B-AC90-447D-9980-740E77E25AFD}"/>
              </a:ext>
            </a:extLst>
          </p:cNvPr>
          <p:cNvSpPr>
            <a:spLocks noGrp="1"/>
          </p:cNvSpPr>
          <p:nvPr>
            <p:ph type="body" sz="quarter" idx="22"/>
          </p:nvPr>
        </p:nvSpPr>
        <p:spPr>
          <a:xfrm>
            <a:off x="355600" y="4286250"/>
            <a:ext cx="8474075" cy="228600"/>
          </a:xfrm>
        </p:spPr>
        <p:txBody>
          <a:bodyPr/>
          <a:lstStyle/>
          <a:p>
            <a:endParaRPr lang="en-US" altLang="en-US" dirty="0">
              <a:solidFill>
                <a:srgbClr val="458EA3"/>
              </a:solidFill>
              <a:latin typeface="Arial" panose="020B0604020202020204" pitchFamily="34" charset="0"/>
            </a:endParaRPr>
          </a:p>
        </p:txBody>
      </p:sp>
      <p:sp>
        <p:nvSpPr>
          <p:cNvPr id="40966" name="Slide Number Placeholder 6">
            <a:extLst>
              <a:ext uri="{FF2B5EF4-FFF2-40B4-BE49-F238E27FC236}">
                <a16:creationId xmlns:a16="http://schemas.microsoft.com/office/drawing/2014/main" id="{322D6A11-5FED-48F9-828D-777B705A5BA6}"/>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8B0A1B6-9AAE-422A-BCCA-964342446C28}" type="slidenum">
              <a:rPr lang="en-GB" altLang="en-US">
                <a:solidFill>
                  <a:srgbClr val="A3A3A3"/>
                </a:solidFill>
              </a:rPr>
              <a:pPr eaLnBrk="1" hangingPunct="1"/>
              <a:t>9</a:t>
            </a:fld>
            <a:endParaRPr lang="en-GB" altLang="en-US">
              <a:solidFill>
                <a:srgbClr val="A3A3A3"/>
              </a:solidFill>
            </a:endParaRPr>
          </a:p>
        </p:txBody>
      </p:sp>
      <p:sp>
        <p:nvSpPr>
          <p:cNvPr id="8" name="Footer Placeholder 7">
            <a:extLst>
              <a:ext uri="{FF2B5EF4-FFF2-40B4-BE49-F238E27FC236}">
                <a16:creationId xmlns:a16="http://schemas.microsoft.com/office/drawing/2014/main" id="{29D6AEF9-63B2-4569-B52D-7BF4911F804C}"/>
              </a:ext>
            </a:extLst>
          </p:cNvPr>
          <p:cNvSpPr>
            <a:spLocks noGrp="1"/>
          </p:cNvSpPr>
          <p:nvPr>
            <p:ph type="ftr" sz="quarter" idx="2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GB" altLang="en-US" sz="1200" dirty="0">
                <a:solidFill>
                  <a:srgbClr val="454544"/>
                </a:solidFill>
              </a:rPr>
              <a:t>Supporting health and well-being at work in the NHS</a:t>
            </a:r>
          </a:p>
          <a:p>
            <a:pPr eaLnBrk="1" hangingPunct="1"/>
            <a:endParaRPr lang="en-GB" altLang="en-US" sz="1200" dirty="0">
              <a:solidFill>
                <a:srgbClr val="454544"/>
              </a:solidFill>
            </a:endParaRPr>
          </a:p>
        </p:txBody>
      </p:sp>
    </p:spTree>
    <p:extLst>
      <p:ext uri="{BB962C8B-B14F-4D97-AF65-F5344CB8AC3E}">
        <p14:creationId xmlns:p14="http://schemas.microsoft.com/office/powerpoint/2010/main" val="1206074079"/>
      </p:ext>
    </p:extLst>
  </p:cSld>
  <p:clrMapOvr>
    <a:masterClrMapping/>
  </p:clrMapOvr>
</p:sld>
</file>

<file path=ppt/theme/theme1.xml><?xml version="1.0" encoding="utf-8"?>
<a:theme xmlns:a="http://schemas.openxmlformats.org/drawingml/2006/main" name="PoC Master">
  <a:themeElements>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ormAutofit/>
      </a:bodyPr>
      <a:lstStyle>
        <a:defPPr marL="0" marR="0" indent="0" algn="l" defTabSz="457200" rtl="0" eaLnBrk="1" fontAlgn="auto" latinLnBrk="0" hangingPunct="1">
          <a:lnSpc>
            <a:spcPct val="100000"/>
          </a:lnSpc>
          <a:spcBef>
            <a:spcPts val="0"/>
          </a:spcBef>
          <a:spcAft>
            <a:spcPts val="0"/>
          </a:spcAft>
          <a:buClrTx/>
          <a:buSzTx/>
          <a:buFont typeface="Arial"/>
          <a:buNone/>
          <a:tabLst/>
          <a:defRPr kumimoji="0" sz="1800" b="1"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PoC_PowerPoint_Template_WiP_3_ContentExamples_4x3 [Compatibility Mode]" id="{0A40D361-8811-475C-A39D-796BAD670C5F}" vid="{8D10F96A-68D5-479B-B3F9-FF85BCC82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themeOverride>
</file>

<file path=ppt/theme/themeOverride2.xml><?xml version="1.0" encoding="utf-8"?>
<a:themeOverride xmlns:a="http://schemas.openxmlformats.org/drawingml/2006/main">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themeOverride>
</file>

<file path=ppt/theme/themeOverride3.xml><?xml version="1.0" encoding="utf-8"?>
<a:themeOverride xmlns:a="http://schemas.openxmlformats.org/drawingml/2006/main">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OCF_final">
    <a:dk1>
      <a:srgbClr val="3C3C3B"/>
    </a:dk1>
    <a:lt1>
      <a:sysClr val="window" lastClr="FFFFFF"/>
    </a:lt1>
    <a:dk2>
      <a:srgbClr val="AFDAD3"/>
    </a:dk2>
    <a:lt2>
      <a:srgbClr val="6FBFC1"/>
    </a:lt2>
    <a:accent1>
      <a:srgbClr val="906337"/>
    </a:accent1>
    <a:accent2>
      <a:srgbClr val="F0B9BD"/>
    </a:accent2>
    <a:accent3>
      <a:srgbClr val="BF7988"/>
    </a:accent3>
    <a:accent4>
      <a:srgbClr val="A1CE8F"/>
    </a:accent4>
    <a:accent5>
      <a:srgbClr val="EC9B55"/>
    </a:accent5>
    <a:accent6>
      <a:srgbClr val="5C7857"/>
    </a:accent6>
    <a:hlink>
      <a:srgbClr val="906337"/>
    </a:hlink>
    <a:folHlink>
      <a:srgbClr val="3C3C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OCF_final">
    <a:dk1>
      <a:srgbClr val="3C3C3B"/>
    </a:dk1>
    <a:lt1>
      <a:sysClr val="window" lastClr="FFFFFF"/>
    </a:lt1>
    <a:dk2>
      <a:srgbClr val="AFDAD3"/>
    </a:dk2>
    <a:lt2>
      <a:srgbClr val="6FBFC1"/>
    </a:lt2>
    <a:accent1>
      <a:srgbClr val="906337"/>
    </a:accent1>
    <a:accent2>
      <a:srgbClr val="F0B9BD"/>
    </a:accent2>
    <a:accent3>
      <a:srgbClr val="BF7988"/>
    </a:accent3>
    <a:accent4>
      <a:srgbClr val="A1CE8F"/>
    </a:accent4>
    <a:accent5>
      <a:srgbClr val="EC9B55"/>
    </a:accent5>
    <a:accent6>
      <a:srgbClr val="5C7857"/>
    </a:accent6>
    <a:hlink>
      <a:srgbClr val="906337"/>
    </a:hlink>
    <a:folHlink>
      <a:srgbClr val="3C3C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AF06D91C29F4AA3CE23A0F95BA8F1" ma:contentTypeVersion="12" ma:contentTypeDescription="Create a new document." ma:contentTypeScope="" ma:versionID="b684e245ef83cf5b025a00f190b04292">
  <xsd:schema xmlns:xsd="http://www.w3.org/2001/XMLSchema" xmlns:xs="http://www.w3.org/2001/XMLSchema" xmlns:p="http://schemas.microsoft.com/office/2006/metadata/properties" xmlns:ns2="c6b0e41c-db1f-4852-9083-b598271816dd" xmlns:ns3="76e62881-acd8-44f0-bdd3-8027ed278046" targetNamespace="http://schemas.microsoft.com/office/2006/metadata/properties" ma:root="true" ma:fieldsID="8e37a92cc71d42d4ca0179deebf3fe4d" ns2:_="" ns3:_="">
    <xsd:import namespace="c6b0e41c-db1f-4852-9083-b598271816dd"/>
    <xsd:import namespace="76e62881-acd8-44f0-bdd3-8027ed2780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0e41c-db1f-4852-9083-b598271816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e62881-acd8-44f0-bdd3-8027ed27804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AA501-30BC-4BE9-BCF8-A35CA8222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b0e41c-db1f-4852-9083-b598271816dd"/>
    <ds:schemaRef ds:uri="76e62881-acd8-44f0-bdd3-8027ed278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57C3A1-A222-44ED-BADE-1A925F7ADA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PoC_PowerPoint_Template_WiP_3_ContentExamples_4x3.pot</Template>
  <TotalTime>797</TotalTime>
  <Words>2674</Words>
  <Application>Microsoft Office PowerPoint</Application>
  <PresentationFormat>On-screen Show (16:9)</PresentationFormat>
  <Paragraphs>261</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Bariol Regular</vt:lpstr>
      <vt:lpstr>Calibri</vt:lpstr>
      <vt:lpstr>Calibri Light</vt:lpstr>
      <vt:lpstr>Wingdings</vt:lpstr>
      <vt:lpstr>PoC Master</vt:lpstr>
      <vt:lpstr>PowerPoint Presentation</vt:lpstr>
      <vt:lpstr>PowerPoint Presentation</vt:lpstr>
      <vt:lpstr>What is the problem?</vt:lpstr>
      <vt:lpstr>What is the problem? (continued)</vt:lpstr>
      <vt:lpstr>What is the problem? (continued)</vt:lpstr>
      <vt:lpstr>What is the problem? (continued)</vt:lpstr>
      <vt:lpstr>What helps?</vt:lpstr>
      <vt:lpstr>PowerPoint Presentation</vt:lpstr>
      <vt:lpstr>Schwartz Rounds</vt:lpstr>
      <vt:lpstr>Schwartz Rounds by sector</vt:lpstr>
      <vt:lpstr>What is a Schwartz Round? </vt:lpstr>
      <vt:lpstr>Format of a Round </vt:lpstr>
      <vt:lpstr>Schwartz Round topics</vt:lpstr>
      <vt:lpstr>Who is involved? </vt:lpstr>
      <vt:lpstr>What is the evidence?</vt:lpstr>
      <vt:lpstr>The Longitudinal National Evaluation of Schwartz Rounds: Results</vt:lpstr>
      <vt:lpstr>Conclusion</vt:lpstr>
      <vt:lpstr>Feedback from Rounds</vt:lpstr>
      <vt:lpstr>Feedback from Rounds</vt:lpstr>
      <vt:lpstr>Impact of Schwartz Rounds (Continued)</vt:lpstr>
      <vt:lpstr>Next steps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subject/>
  <dc:creator>Jocelyn Cornwell</dc:creator>
  <cp:keywords/>
  <dc:description/>
  <cp:lastModifiedBy>Nelema Khanom</cp:lastModifiedBy>
  <cp:revision>160</cp:revision>
  <dcterms:created xsi:type="dcterms:W3CDTF">2018-02-14T15:50:56Z</dcterms:created>
  <dcterms:modified xsi:type="dcterms:W3CDTF">2021-04-08T15:40:26Z</dcterms:modified>
  <cp:category/>
</cp:coreProperties>
</file>