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1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19E1E-E068-4D76-888A-4EB95DB66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ED461-B0B1-4744-ADAF-B261E9E4D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1F3CD-6268-413E-95E8-4757D2298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42900" y="2133600"/>
            <a:ext cx="6172200" cy="294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5226050"/>
            <a:ext cx="6172200" cy="29416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3205C-B9E0-41FA-B6D1-CE2DCBB8A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6AF99-5DD2-4776-BF50-E91638F93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F1CA9-50B6-4A96-BF4F-5EED56B2D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001AD-450F-4FC9-814A-6768C9497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66F0C-F09B-4A84-8A58-4ADD337D0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4CFA1-8C08-45BA-8B77-666DAD559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D1E6C-A97F-43AE-99D9-30BE3C177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5AF4A-1059-4A41-8549-6C3C1DD7A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E7AB9-CE18-4F13-B351-953DE54C7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33EA32B-97F7-4B96-9312-D87CB1DCC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342900" y="1087438"/>
            <a:ext cx="6172200" cy="1036637"/>
          </a:xfrm>
          <a:ln>
            <a:solidFill>
              <a:schemeClr val="tx1"/>
            </a:solidFill>
          </a:ln>
        </p:spPr>
        <p:txBody>
          <a:bodyPr/>
          <a:lstStyle/>
          <a:p>
            <a:pPr algn="l" eaLnBrk="1" hangingPunct="1"/>
            <a:r>
              <a:rPr lang="en-GB" sz="1400" b="1" smtClean="0">
                <a:latin typeface="Verdana" pitchFamily="34" charset="0"/>
              </a:rPr>
              <a:t>Write experience touch point here</a:t>
            </a:r>
            <a:br>
              <a:rPr lang="en-GB" sz="1400" b="1" smtClean="0">
                <a:latin typeface="Verdana" pitchFamily="34" charset="0"/>
              </a:rPr>
            </a:br>
            <a:r>
              <a:rPr lang="en-GB" sz="1400" b="1" smtClean="0">
                <a:latin typeface="Verdana" pitchFamily="34" charset="0"/>
              </a:rPr>
              <a:t/>
            </a:r>
            <a:br>
              <a:rPr lang="en-GB" sz="1400" b="1" smtClean="0">
                <a:latin typeface="Verdana" pitchFamily="34" charset="0"/>
              </a:rPr>
            </a:br>
            <a:r>
              <a:rPr lang="en-GB" sz="1400" b="1" smtClean="0">
                <a:latin typeface="Verdana" pitchFamily="34" charset="0"/>
              </a:rPr>
              <a:t/>
            </a:r>
            <a:br>
              <a:rPr lang="en-GB" sz="1400" b="1" smtClean="0">
                <a:latin typeface="Verdana" pitchFamily="34" charset="0"/>
              </a:rPr>
            </a:br>
            <a:endParaRPr lang="en-US" sz="1400" b="1" smtClean="0">
              <a:latin typeface="Verdana" pitchFamily="34" charset="0"/>
            </a:endParaRP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33375" y="2268538"/>
            <a:ext cx="6172200" cy="1366837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1400" b="1" smtClean="0">
                <a:latin typeface="Verdana" pitchFamily="34" charset="0"/>
              </a:rPr>
              <a:t>Why this should be improved</a:t>
            </a:r>
            <a:endParaRPr lang="en-US" sz="1400" b="1" smtClean="0">
              <a:latin typeface="Verdana" pitchFamily="34" charset="0"/>
            </a:endParaRPr>
          </a:p>
        </p:txBody>
      </p:sp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333375" y="6805613"/>
            <a:ext cx="6172200" cy="1366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1400" b="1">
                <a:latin typeface="Verdana" pitchFamily="34" charset="0"/>
              </a:rPr>
              <a:t>Who needs to be involved</a:t>
            </a:r>
            <a:endParaRPr lang="en-US" sz="1400" b="1">
              <a:latin typeface="Verdana" pitchFamily="34" charset="0"/>
            </a:endParaRPr>
          </a:p>
        </p:txBody>
      </p:sp>
      <p:sp>
        <p:nvSpPr>
          <p:cNvPr id="2053" name="Rectangle 9"/>
          <p:cNvSpPr>
            <a:spLocks noChangeArrowheads="1"/>
          </p:cNvSpPr>
          <p:nvPr/>
        </p:nvSpPr>
        <p:spPr bwMode="auto">
          <a:xfrm>
            <a:off x="333375" y="5292725"/>
            <a:ext cx="6172200" cy="1366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1400" b="1">
                <a:latin typeface="Verdana" pitchFamily="34" charset="0"/>
              </a:rPr>
              <a:t>How we could reach this solution</a:t>
            </a:r>
            <a:endParaRPr lang="en-US" sz="1400" b="1">
              <a:latin typeface="Verdana" pitchFamily="34" charset="0"/>
            </a:endParaRPr>
          </a:p>
        </p:txBody>
      </p:sp>
      <p:sp>
        <p:nvSpPr>
          <p:cNvPr id="2054" name="Rectangle 10"/>
          <p:cNvSpPr>
            <a:spLocks noChangeArrowheads="1"/>
          </p:cNvSpPr>
          <p:nvPr/>
        </p:nvSpPr>
        <p:spPr bwMode="auto">
          <a:xfrm>
            <a:off x="333375" y="3781425"/>
            <a:ext cx="6172200" cy="1366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GB" sz="1400" b="1">
                <a:latin typeface="Verdana" pitchFamily="34" charset="0"/>
              </a:rPr>
              <a:t>The ideal solution</a:t>
            </a:r>
            <a:endParaRPr lang="en-US" sz="1400" b="1">
              <a:latin typeface="Verdana" pitchFamily="34" charset="0"/>
            </a:endParaRPr>
          </a:p>
        </p:txBody>
      </p:sp>
      <p:sp>
        <p:nvSpPr>
          <p:cNvPr id="2055" name="Text Box 12"/>
          <p:cNvSpPr txBox="1">
            <a:spLocks noChangeArrowheads="1"/>
          </p:cNvSpPr>
          <p:nvPr/>
        </p:nvSpPr>
        <p:spPr bwMode="auto">
          <a:xfrm>
            <a:off x="333375" y="8269288"/>
            <a:ext cx="5400675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 b="1">
                <a:latin typeface="Verdana" pitchFamily="34" charset="0"/>
              </a:rPr>
              <a:t>Importance scale</a:t>
            </a:r>
          </a:p>
          <a:p>
            <a:pPr>
              <a:spcBef>
                <a:spcPct val="50000"/>
              </a:spcBef>
            </a:pPr>
            <a:r>
              <a:rPr lang="en-GB" sz="1400" b="1">
                <a:latin typeface="Verdana" pitchFamily="34" charset="0"/>
              </a:rPr>
              <a:t>One to five stars (one star low, five stars high)</a:t>
            </a:r>
            <a:endParaRPr lang="en-US" sz="1400" b="1">
              <a:latin typeface="Verdana" pitchFamily="34" charset="0"/>
            </a:endParaRPr>
          </a:p>
        </p:txBody>
      </p:sp>
      <p:pic>
        <p:nvPicPr>
          <p:cNvPr id="1026" name="Picture 2" descr="Macintosh HD:Users:GraemeLongstaff:Desktop:pocf_hea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513" y="0"/>
            <a:ext cx="5551487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Verdana</vt:lpstr>
      <vt:lpstr>Default Design</vt:lpstr>
      <vt:lpstr>Write experience touch point here   </vt:lpstr>
    </vt:vector>
  </TitlesOfParts>
  <Company>Madge Software Consultancy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 experience touch point here:</dc:title>
  <dc:creator>Gavin Madge</dc:creator>
  <cp:lastModifiedBy>Angus Wiltshire</cp:lastModifiedBy>
  <cp:revision>6</cp:revision>
  <dcterms:created xsi:type="dcterms:W3CDTF">2009-07-12T19:29:37Z</dcterms:created>
  <dcterms:modified xsi:type="dcterms:W3CDTF">2017-05-31T09:49:42Z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TD-Type">
    <vt:lpwstr/>
  </property>
  <property fmtid="{D5CDD505-2E9C-101B-9397-08002B2CF9AE}" pid="3" name="Notes0">
    <vt:lpwstr/>
  </property>
</Properties>
</file>